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47" r:id="rId3"/>
    <p:sldId id="315" r:id="rId4"/>
    <p:sldId id="316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ביגיל אפרתי" initials="אא" lastIdx="1" clrIdx="0">
    <p:extLst>
      <p:ext uri="{19B8F6BF-5375-455C-9EA6-DF929625EA0E}">
        <p15:presenceInfo xmlns:p15="http://schemas.microsoft.com/office/powerpoint/2012/main" userId="S-1-5-21-549458656-2969154719-2926184732-17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4C8"/>
    <a:srgbClr val="F16856"/>
    <a:srgbClr val="F96456"/>
    <a:srgbClr val="01A3B0"/>
    <a:srgbClr val="2285BD"/>
    <a:srgbClr val="2384C7"/>
    <a:srgbClr val="FFFFFF"/>
    <a:srgbClr val="01B9C0"/>
    <a:srgbClr val="0082C6"/>
    <a:srgbClr val="F26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0689CC-1FA2-4E46-88A0-6144D458E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5482A02-F004-4044-9F84-E5325229B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DD43F33-7AF6-4C37-A3F0-6320AA34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DE2957-D319-4B26-A131-2867F6D1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666D653-5DF5-49E6-A2C5-6E08C310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07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ACB131-8F88-4CDC-8F54-E791CB4F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6F99D05-15BF-4A28-A834-BCDAF7FFC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B68A61-21FD-4981-9CC6-27F53C7A6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3ADF28-349D-40B8-9538-D8C42AC0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28B5D4-52E4-45B7-BFD2-B128BB45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231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19A69B2-4778-4A0A-AC8E-694FEEE4C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308F914-97C9-4FC6-BADD-E6C8ABD31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B64BBF-3836-40A8-AB6A-DD0B8433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12ECE3-F700-4692-AAB8-43C448BD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9622696-FD94-4A61-9C0A-75AB01D59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50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46740B-1326-4793-B98E-71008760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36DB5A-92E1-4FA4-9D0C-2528DB8E2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FD47FE1-CCC2-47B6-BB89-E6B76622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DDC891-3E24-416C-A388-36D7342C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E6104E8-5E82-47CD-A01E-B67E2D2F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75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FBBD8C-7865-4928-865C-022413D5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52544B6-A025-4A90-819D-E22DF3F4C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595E282-72E2-48D1-A068-85877451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60E2B74-1957-43B8-90CD-1881AAD4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0A760C-33B7-4ADC-B241-F9833D24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342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F2F1B3-8D86-44A0-ACD1-AAE885AA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D801904-3D8E-4B5B-9917-9FD81B682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20B103F-012D-4CE3-A2F0-A61BC8BA8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4E41D88-FDB1-48E3-BE32-1797C3C5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4752951-1A2E-46C7-8901-8835737E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B7571F3-D618-415C-A137-D3E7AF4A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7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801536-9E4C-4535-9668-688ED549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3D9D27C-FFB2-4BCB-9D86-5CAB7BB87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88D78BA-F6D2-4C41-BC73-92104C4CA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9296EA0-2834-4A86-A4ED-0F0A4349A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F681300-CBE0-4322-9BBD-BA6E2F665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1349973-A8A8-44A5-AA5C-FE2438EF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5D739B5-E254-438B-890E-3B3F6CCE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BA36AA1-C1DF-4E94-8CF6-A8388C27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98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B59D74-9D3F-46A0-97F9-D152A8EA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95116F3-A9F5-4552-B4B4-73121AE8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0AE6710-75A7-44A8-A8F3-BFC93BDF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D1AA2DD-7486-4922-B10E-71BA5969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321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DCE1CE9-49C0-4676-BF09-5DDA7ABD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CAC812C-22A4-453A-949C-9624F8EB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74B263D-EC5A-4D5C-BAA5-DD680B32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7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EECDF1-5559-47B6-9302-7473C769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C4DC20E-FDF9-4EE4-8896-4F86AD0AB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62C4BF1-B37D-49FF-B857-1CCA00CBB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CADDA47-25B4-4305-A46F-D5F7F873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3A7703-F7C8-4BF1-9621-E5F10EC5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F2DBC68-675E-42BB-92E7-A38D0AA9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980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F7FEE4-74FC-4ED5-B6DB-E3109047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482AF61-CF36-477B-B334-3F978AE3E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446BF4F-335C-4966-A74F-071BDE23B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23001D-4937-49B2-8CE9-B128A0A0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8E222AE-7D28-4C80-A198-583B76ED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36D1CE1-6E5A-46C4-A6E0-92AF9E84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62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F866425-C401-4BCC-9985-88D83B397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53BDBA6-E8BA-4C39-BB07-5A19F8EF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4BDC90-C835-4CC5-A8FC-84EEB924A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CD23-7976-4D02-A15F-3C278B543B41}" type="datetimeFigureOut">
              <a:rPr lang="he-IL" smtClean="0"/>
              <a:t>י"ג/טבת/תשפ"א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798727-A7D3-4153-9383-61557CB86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DED858-16B6-40B8-AD42-356E79B15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9898-0CDA-48C5-A4B7-AC1890F35D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4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F75590AF-AAC1-4293-AB49-066F2097D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" y="0"/>
            <a:ext cx="1211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7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643A9557-D5D9-43D6-8B14-6E94E54B2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" y="0"/>
            <a:ext cx="1211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21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D27E77CD-1535-4D06-8440-06A937CB3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" y="0"/>
            <a:ext cx="1211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1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562F5A9-065D-41D8-869D-AC732AC80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" y="0"/>
            <a:ext cx="1211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552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8128</TotalTime>
  <Words>0</Words>
  <Application>Microsoft Office PowerPoint</Application>
  <PresentationFormat>מסך רחב</PresentationFormat>
  <Paragraphs>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אביגיל אפרתי</dc:creator>
  <cp:lastModifiedBy>אביגיל אפרתי</cp:lastModifiedBy>
  <cp:revision>180</cp:revision>
  <dcterms:created xsi:type="dcterms:W3CDTF">2019-07-11T08:00:57Z</dcterms:created>
  <dcterms:modified xsi:type="dcterms:W3CDTF">2020-12-28T10:21:57Z</dcterms:modified>
</cp:coreProperties>
</file>