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13716000" cy="2199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36" d="100"/>
          <a:sy n="36" d="100"/>
        </p:scale>
        <p:origin x="3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599875"/>
            <a:ext cx="11658600" cy="7658006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1553204"/>
            <a:ext cx="10287000" cy="531070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889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93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171105"/>
            <a:ext cx="2957513" cy="1864093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171105"/>
            <a:ext cx="8701088" cy="1864093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709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846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483831"/>
            <a:ext cx="11830050" cy="9149890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4720282"/>
            <a:ext cx="11830050" cy="481171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517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5855523"/>
            <a:ext cx="5829300" cy="13956514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5855523"/>
            <a:ext cx="5829300" cy="13956514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452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71109"/>
            <a:ext cx="11830050" cy="4251621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392175"/>
            <a:ext cx="5802510" cy="26426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034796"/>
            <a:ext cx="5802510" cy="1181797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392175"/>
            <a:ext cx="5831087" cy="26426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034796"/>
            <a:ext cx="5831087" cy="1181797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416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63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192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466427"/>
            <a:ext cx="4423767" cy="513249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167079"/>
            <a:ext cx="6943725" cy="15631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6598920"/>
            <a:ext cx="4423767" cy="1222531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631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466427"/>
            <a:ext cx="4423767" cy="513249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167079"/>
            <a:ext cx="6943725" cy="15631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6598920"/>
            <a:ext cx="4423767" cy="1222531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301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171109"/>
            <a:ext cx="11830050" cy="4251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5855523"/>
            <a:ext cx="11830050" cy="13956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0387409"/>
            <a:ext cx="3086100" cy="1171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0387409"/>
            <a:ext cx="4629150" cy="1171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0387409"/>
            <a:ext cx="3086100" cy="1171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559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1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1371600" rtl="1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טקסט, כרטיס ביקור&#10;&#10;התיאור נוצר באופן אוטומטי">
            <a:extLst>
              <a:ext uri="{FF2B5EF4-FFF2-40B4-BE49-F238E27FC236}">
                <a16:creationId xmlns:a16="http://schemas.microsoft.com/office/drawing/2014/main" id="{61D773E3-D2C5-4677-9220-AE7A94509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023" y="-1"/>
            <a:ext cx="13852023" cy="22214541"/>
          </a:xfrm>
          <a:prstGeom prst="rect">
            <a:avLst/>
          </a:prstGeom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2F63FE22-A9BA-4369-9454-92852481BDCC}"/>
              </a:ext>
            </a:extLst>
          </p:cNvPr>
          <p:cNvSpPr/>
          <p:nvPr/>
        </p:nvSpPr>
        <p:spPr>
          <a:xfrm>
            <a:off x="3151642" y="8881400"/>
            <a:ext cx="6858000" cy="37707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4000" dirty="0">
                <a:solidFill>
                  <a:schemeClr val="bg1"/>
                </a:solidFill>
                <a:latin typeface="Varela Round" panose="00000500000000000000" pitchFamily="2" charset="-79"/>
              </a:rPr>
              <a:t>يوم الاحد, 20.8.17</a:t>
            </a:r>
            <a:endParaRPr lang="en-US" sz="4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4000" dirty="0">
                <a:solidFill>
                  <a:schemeClr val="bg1"/>
                </a:solidFill>
                <a:latin typeface="Varela Round" panose="00000500000000000000" pitchFamily="2" charset="-79"/>
              </a:rPr>
              <a:t>نبدأ </a:t>
            </a:r>
            <a:r>
              <a:rPr lang="ar-SA" sz="4000" dirty="0" err="1">
                <a:solidFill>
                  <a:schemeClr val="bg1"/>
                </a:solidFill>
                <a:latin typeface="Varela Round" panose="00000500000000000000" pitchFamily="2" charset="-79"/>
              </a:rPr>
              <a:t>الساعه</a:t>
            </a:r>
            <a:r>
              <a:rPr lang="ar-SA" sz="4000" dirty="0">
                <a:solidFill>
                  <a:schemeClr val="bg1"/>
                </a:solidFill>
                <a:latin typeface="Varela Round" panose="00000500000000000000" pitchFamily="2" charset="-79"/>
              </a:rPr>
              <a:t>  9:00</a:t>
            </a:r>
            <a:endParaRPr lang="en-US" sz="4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4000" dirty="0">
                <a:solidFill>
                  <a:schemeClr val="bg1"/>
                </a:solidFill>
                <a:latin typeface="Varela Round" panose="00000500000000000000" pitchFamily="2" charset="-79"/>
              </a:rPr>
              <a:t>ننتهي </a:t>
            </a:r>
            <a:r>
              <a:rPr lang="ar-SA" sz="4000" dirty="0" err="1">
                <a:solidFill>
                  <a:schemeClr val="bg1"/>
                </a:solidFill>
                <a:latin typeface="Varela Round" panose="00000500000000000000" pitchFamily="2" charset="-79"/>
              </a:rPr>
              <a:t>الساعه</a:t>
            </a:r>
            <a:r>
              <a:rPr lang="ar-SA" sz="4000" dirty="0">
                <a:solidFill>
                  <a:schemeClr val="bg1"/>
                </a:solidFill>
                <a:latin typeface="Varela Round" panose="00000500000000000000" pitchFamily="2" charset="-79"/>
              </a:rPr>
              <a:t>  14:00</a:t>
            </a:r>
            <a:endParaRPr lang="en-US" sz="4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4000" dirty="0">
                <a:solidFill>
                  <a:schemeClr val="bg1"/>
                </a:solidFill>
                <a:latin typeface="Varela Round" panose="00000500000000000000" pitchFamily="2" charset="-79"/>
              </a:rPr>
              <a:t>شارع هداسا 49</a:t>
            </a:r>
            <a:endParaRPr lang="en-US" sz="4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</a:t>
            </a:r>
            <a:r>
              <a:rPr lang="ar-SA" sz="4000" dirty="0">
                <a:solidFill>
                  <a:schemeClr val="bg1"/>
                </a:solidFill>
                <a:latin typeface="Varela Round" panose="00000500000000000000" pitchFamily="2" charset="-79"/>
              </a:rPr>
              <a:t>بئر السبع</a:t>
            </a:r>
            <a:endParaRPr lang="en-US" sz="4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76AB3738-ED40-4390-9A60-C314798101CE}"/>
              </a:ext>
            </a:extLst>
          </p:cNvPr>
          <p:cNvSpPr/>
          <p:nvPr/>
        </p:nvSpPr>
        <p:spPr>
          <a:xfrm>
            <a:off x="3133159" y="14888012"/>
            <a:ext cx="6858000" cy="12287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solidFill>
                  <a:schemeClr val="bg1"/>
                </a:solidFill>
                <a:latin typeface="Varela Round" panose="00000500000000000000" pitchFamily="2" charset="-79"/>
              </a:rPr>
              <a:t>سنلتقي</a:t>
            </a:r>
            <a:endParaRPr lang="en-US" sz="32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solidFill>
                  <a:schemeClr val="bg1"/>
                </a:solidFill>
                <a:latin typeface="Varela Round" panose="00000500000000000000" pitchFamily="2" charset="-79"/>
              </a:rPr>
              <a:t>050-8844705</a:t>
            </a:r>
            <a:endParaRPr lang="en-US" sz="32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6772738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18</Words>
  <Application>Microsoft Office PowerPoint</Application>
  <PresentationFormat>מותאם אישית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Varela Round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אביגיל אפרתי</dc:creator>
  <cp:lastModifiedBy>אביגיל אפרתי</cp:lastModifiedBy>
  <cp:revision>10</cp:revision>
  <dcterms:created xsi:type="dcterms:W3CDTF">2019-07-09T11:08:39Z</dcterms:created>
  <dcterms:modified xsi:type="dcterms:W3CDTF">2019-07-09T14:18:44Z</dcterms:modified>
</cp:coreProperties>
</file>