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7" r:id="rId2"/>
  </p:sldIdLst>
  <p:sldSz cx="8953500" cy="75057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AFB6"/>
    <a:srgbClr val="0279BF"/>
    <a:srgbClr val="00B9C0"/>
    <a:srgbClr val="0F7EC0"/>
    <a:srgbClr val="71C1E8"/>
    <a:srgbClr val="1E7AC0"/>
    <a:srgbClr val="FFA0A3"/>
    <a:srgbClr val="EF6954"/>
    <a:srgbClr val="1E79B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013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866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71513" y="1228364"/>
            <a:ext cx="7610475" cy="2613096"/>
          </a:xfrm>
        </p:spPr>
        <p:txBody>
          <a:bodyPr anchor="b"/>
          <a:lstStyle>
            <a:lvl1pPr algn="ctr">
              <a:defRPr sz="5875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19188" y="3942230"/>
            <a:ext cx="6715125" cy="1812140"/>
          </a:xfrm>
        </p:spPr>
        <p:txBody>
          <a:bodyPr/>
          <a:lstStyle>
            <a:lvl1pPr marL="0" indent="0" algn="ctr">
              <a:buNone/>
              <a:defRPr sz="2350"/>
            </a:lvl1pPr>
            <a:lvl2pPr marL="447690" indent="0" algn="ctr">
              <a:buNone/>
              <a:defRPr sz="1958"/>
            </a:lvl2pPr>
            <a:lvl3pPr marL="895380" indent="0" algn="ctr">
              <a:buNone/>
              <a:defRPr sz="1763"/>
            </a:lvl3pPr>
            <a:lvl4pPr marL="1343071" indent="0" algn="ctr">
              <a:buNone/>
              <a:defRPr sz="1567"/>
            </a:lvl4pPr>
            <a:lvl5pPr marL="1790761" indent="0" algn="ctr">
              <a:buNone/>
              <a:defRPr sz="1567"/>
            </a:lvl5pPr>
            <a:lvl6pPr marL="2238451" indent="0" algn="ctr">
              <a:buNone/>
              <a:defRPr sz="1567"/>
            </a:lvl6pPr>
            <a:lvl7pPr marL="2686141" indent="0" algn="ctr">
              <a:buNone/>
              <a:defRPr sz="1567"/>
            </a:lvl7pPr>
            <a:lvl8pPr marL="3133832" indent="0" algn="ctr">
              <a:buNone/>
              <a:defRPr sz="1567"/>
            </a:lvl8pPr>
            <a:lvl9pPr marL="3581522" indent="0" algn="ctr">
              <a:buNone/>
              <a:defRPr sz="1567"/>
            </a:lvl9pPr>
          </a:lstStyle>
          <a:p>
            <a:r>
              <a:rPr lang="he-IL"/>
              <a:t>לחץ כדי לערוך סגנון כותרת משנה של תבנית בסיס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562F0-D5D7-458F-9A1A-DC2FDE727D70}" type="datetimeFigureOut">
              <a:rPr lang="he-IL" smtClean="0"/>
              <a:t>ט'/סיון/תשע"ט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C84AD-E8D8-4242-A745-D3ED078F17A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9138212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562F0-D5D7-458F-9A1A-DC2FDE727D70}" type="datetimeFigureOut">
              <a:rPr lang="he-IL" smtClean="0"/>
              <a:t>ט'/סיון/תשע"ט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C84AD-E8D8-4242-A745-D3ED078F17A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030736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07349" y="399609"/>
            <a:ext cx="1930598" cy="6360734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15553" y="399609"/>
            <a:ext cx="5679877" cy="6360734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562F0-D5D7-458F-9A1A-DC2FDE727D70}" type="datetimeFigureOut">
              <a:rPr lang="he-IL" smtClean="0"/>
              <a:t>ט'/סיון/תשע"ט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C84AD-E8D8-4242-A745-D3ED078F17A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968825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562F0-D5D7-458F-9A1A-DC2FDE727D70}" type="datetimeFigureOut">
              <a:rPr lang="he-IL" smtClean="0"/>
              <a:t>ט'/סיון/תשע"ט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C84AD-E8D8-4242-A745-D3ED078F17A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350947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0890" y="1871215"/>
            <a:ext cx="7722394" cy="3122162"/>
          </a:xfrm>
        </p:spPr>
        <p:txBody>
          <a:bodyPr anchor="b"/>
          <a:lstStyle>
            <a:lvl1pPr>
              <a:defRPr sz="5875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0890" y="5022914"/>
            <a:ext cx="7722394" cy="1641871"/>
          </a:xfrm>
        </p:spPr>
        <p:txBody>
          <a:bodyPr/>
          <a:lstStyle>
            <a:lvl1pPr marL="0" indent="0">
              <a:buNone/>
              <a:defRPr sz="2350">
                <a:solidFill>
                  <a:schemeClr val="tx1"/>
                </a:solidFill>
              </a:defRPr>
            </a:lvl1pPr>
            <a:lvl2pPr marL="447690" indent="0">
              <a:buNone/>
              <a:defRPr sz="1958">
                <a:solidFill>
                  <a:schemeClr val="tx1">
                    <a:tint val="75000"/>
                  </a:schemeClr>
                </a:solidFill>
              </a:defRPr>
            </a:lvl2pPr>
            <a:lvl3pPr marL="895380" indent="0">
              <a:buNone/>
              <a:defRPr sz="1763">
                <a:solidFill>
                  <a:schemeClr val="tx1">
                    <a:tint val="75000"/>
                  </a:schemeClr>
                </a:solidFill>
              </a:defRPr>
            </a:lvl3pPr>
            <a:lvl4pPr marL="1343071" indent="0">
              <a:buNone/>
              <a:defRPr sz="1567">
                <a:solidFill>
                  <a:schemeClr val="tx1">
                    <a:tint val="75000"/>
                  </a:schemeClr>
                </a:solidFill>
              </a:defRPr>
            </a:lvl4pPr>
            <a:lvl5pPr marL="1790761" indent="0">
              <a:buNone/>
              <a:defRPr sz="1567">
                <a:solidFill>
                  <a:schemeClr val="tx1">
                    <a:tint val="75000"/>
                  </a:schemeClr>
                </a:solidFill>
              </a:defRPr>
            </a:lvl5pPr>
            <a:lvl6pPr marL="2238451" indent="0">
              <a:buNone/>
              <a:defRPr sz="1567">
                <a:solidFill>
                  <a:schemeClr val="tx1">
                    <a:tint val="75000"/>
                  </a:schemeClr>
                </a:solidFill>
              </a:defRPr>
            </a:lvl6pPr>
            <a:lvl7pPr marL="2686141" indent="0">
              <a:buNone/>
              <a:defRPr sz="1567">
                <a:solidFill>
                  <a:schemeClr val="tx1">
                    <a:tint val="75000"/>
                  </a:schemeClr>
                </a:solidFill>
              </a:defRPr>
            </a:lvl7pPr>
            <a:lvl8pPr marL="3133832" indent="0">
              <a:buNone/>
              <a:defRPr sz="1567">
                <a:solidFill>
                  <a:schemeClr val="tx1">
                    <a:tint val="75000"/>
                  </a:schemeClr>
                </a:solidFill>
              </a:defRPr>
            </a:lvl8pPr>
            <a:lvl9pPr marL="3581522" indent="0">
              <a:buNone/>
              <a:defRPr sz="15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562F0-D5D7-458F-9A1A-DC2FDE727D70}" type="datetimeFigureOut">
              <a:rPr lang="he-IL" smtClean="0"/>
              <a:t>ט'/סיון/תשע"ט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C84AD-E8D8-4242-A745-D3ED078F17A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6145627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15553" y="1998045"/>
            <a:ext cx="3805238" cy="476229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32709" y="1998045"/>
            <a:ext cx="3805238" cy="476229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562F0-D5D7-458F-9A1A-DC2FDE727D70}" type="datetimeFigureOut">
              <a:rPr lang="he-IL" smtClean="0"/>
              <a:t>ט'/סיון/תשע"ט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C84AD-E8D8-4242-A745-D3ED078F17A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43277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6719" y="399611"/>
            <a:ext cx="7722394" cy="1450755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6720" y="1839939"/>
            <a:ext cx="3787750" cy="901726"/>
          </a:xfrm>
        </p:spPr>
        <p:txBody>
          <a:bodyPr anchor="b"/>
          <a:lstStyle>
            <a:lvl1pPr marL="0" indent="0">
              <a:buNone/>
              <a:defRPr sz="2350" b="1"/>
            </a:lvl1pPr>
            <a:lvl2pPr marL="447690" indent="0">
              <a:buNone/>
              <a:defRPr sz="1958" b="1"/>
            </a:lvl2pPr>
            <a:lvl3pPr marL="895380" indent="0">
              <a:buNone/>
              <a:defRPr sz="1763" b="1"/>
            </a:lvl3pPr>
            <a:lvl4pPr marL="1343071" indent="0">
              <a:buNone/>
              <a:defRPr sz="1567" b="1"/>
            </a:lvl4pPr>
            <a:lvl5pPr marL="1790761" indent="0">
              <a:buNone/>
              <a:defRPr sz="1567" b="1"/>
            </a:lvl5pPr>
            <a:lvl6pPr marL="2238451" indent="0">
              <a:buNone/>
              <a:defRPr sz="1567" b="1"/>
            </a:lvl6pPr>
            <a:lvl7pPr marL="2686141" indent="0">
              <a:buNone/>
              <a:defRPr sz="1567" b="1"/>
            </a:lvl7pPr>
            <a:lvl8pPr marL="3133832" indent="0">
              <a:buNone/>
              <a:defRPr sz="1567" b="1"/>
            </a:lvl8pPr>
            <a:lvl9pPr marL="3581522" indent="0">
              <a:buNone/>
              <a:defRPr sz="1567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6720" y="2741665"/>
            <a:ext cx="3787750" cy="4032577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32710" y="1839939"/>
            <a:ext cx="3806404" cy="901726"/>
          </a:xfrm>
        </p:spPr>
        <p:txBody>
          <a:bodyPr anchor="b"/>
          <a:lstStyle>
            <a:lvl1pPr marL="0" indent="0">
              <a:buNone/>
              <a:defRPr sz="2350" b="1"/>
            </a:lvl1pPr>
            <a:lvl2pPr marL="447690" indent="0">
              <a:buNone/>
              <a:defRPr sz="1958" b="1"/>
            </a:lvl2pPr>
            <a:lvl3pPr marL="895380" indent="0">
              <a:buNone/>
              <a:defRPr sz="1763" b="1"/>
            </a:lvl3pPr>
            <a:lvl4pPr marL="1343071" indent="0">
              <a:buNone/>
              <a:defRPr sz="1567" b="1"/>
            </a:lvl4pPr>
            <a:lvl5pPr marL="1790761" indent="0">
              <a:buNone/>
              <a:defRPr sz="1567" b="1"/>
            </a:lvl5pPr>
            <a:lvl6pPr marL="2238451" indent="0">
              <a:buNone/>
              <a:defRPr sz="1567" b="1"/>
            </a:lvl6pPr>
            <a:lvl7pPr marL="2686141" indent="0">
              <a:buNone/>
              <a:defRPr sz="1567" b="1"/>
            </a:lvl7pPr>
            <a:lvl8pPr marL="3133832" indent="0">
              <a:buNone/>
              <a:defRPr sz="1567" b="1"/>
            </a:lvl8pPr>
            <a:lvl9pPr marL="3581522" indent="0">
              <a:buNone/>
              <a:defRPr sz="1567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32710" y="2741665"/>
            <a:ext cx="3806404" cy="4032577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562F0-D5D7-458F-9A1A-DC2FDE727D70}" type="datetimeFigureOut">
              <a:rPr lang="he-IL" smtClean="0"/>
              <a:t>ט'/סיון/תשע"ט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C84AD-E8D8-4242-A745-D3ED078F17A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218064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562F0-D5D7-458F-9A1A-DC2FDE727D70}" type="datetimeFigureOut">
              <a:rPr lang="he-IL" smtClean="0"/>
              <a:t>ט'/סיון/תשע"ט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C84AD-E8D8-4242-A745-D3ED078F17A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025474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562F0-D5D7-458F-9A1A-DC2FDE727D70}" type="datetimeFigureOut">
              <a:rPr lang="he-IL" smtClean="0"/>
              <a:t>ט'/סיון/תשע"ט</a:t>
            </a:fld>
            <a:endParaRPr lang="he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C84AD-E8D8-4242-A745-D3ED078F17A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972250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6719" y="500380"/>
            <a:ext cx="2887737" cy="1751330"/>
          </a:xfrm>
        </p:spPr>
        <p:txBody>
          <a:bodyPr anchor="b"/>
          <a:lstStyle>
            <a:lvl1pPr>
              <a:defRPr sz="3133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6404" y="1080683"/>
            <a:ext cx="4532709" cy="5333912"/>
          </a:xfrm>
        </p:spPr>
        <p:txBody>
          <a:bodyPr/>
          <a:lstStyle>
            <a:lvl1pPr>
              <a:defRPr sz="3133"/>
            </a:lvl1pPr>
            <a:lvl2pPr>
              <a:defRPr sz="2742"/>
            </a:lvl2pPr>
            <a:lvl3pPr>
              <a:defRPr sz="2350"/>
            </a:lvl3pPr>
            <a:lvl4pPr>
              <a:defRPr sz="1958"/>
            </a:lvl4pPr>
            <a:lvl5pPr>
              <a:defRPr sz="1958"/>
            </a:lvl5pPr>
            <a:lvl6pPr>
              <a:defRPr sz="1958"/>
            </a:lvl6pPr>
            <a:lvl7pPr>
              <a:defRPr sz="1958"/>
            </a:lvl7pPr>
            <a:lvl8pPr>
              <a:defRPr sz="1958"/>
            </a:lvl8pPr>
            <a:lvl9pPr>
              <a:defRPr sz="1958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6719" y="2251710"/>
            <a:ext cx="2887737" cy="4171571"/>
          </a:xfrm>
        </p:spPr>
        <p:txBody>
          <a:bodyPr/>
          <a:lstStyle>
            <a:lvl1pPr marL="0" indent="0">
              <a:buNone/>
              <a:defRPr sz="1567"/>
            </a:lvl1pPr>
            <a:lvl2pPr marL="447690" indent="0">
              <a:buNone/>
              <a:defRPr sz="1371"/>
            </a:lvl2pPr>
            <a:lvl3pPr marL="895380" indent="0">
              <a:buNone/>
              <a:defRPr sz="1175"/>
            </a:lvl3pPr>
            <a:lvl4pPr marL="1343071" indent="0">
              <a:buNone/>
              <a:defRPr sz="979"/>
            </a:lvl4pPr>
            <a:lvl5pPr marL="1790761" indent="0">
              <a:buNone/>
              <a:defRPr sz="979"/>
            </a:lvl5pPr>
            <a:lvl6pPr marL="2238451" indent="0">
              <a:buNone/>
              <a:defRPr sz="979"/>
            </a:lvl6pPr>
            <a:lvl7pPr marL="2686141" indent="0">
              <a:buNone/>
              <a:defRPr sz="979"/>
            </a:lvl7pPr>
            <a:lvl8pPr marL="3133832" indent="0">
              <a:buNone/>
              <a:defRPr sz="979"/>
            </a:lvl8pPr>
            <a:lvl9pPr marL="3581522" indent="0">
              <a:buNone/>
              <a:defRPr sz="979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562F0-D5D7-458F-9A1A-DC2FDE727D70}" type="datetimeFigureOut">
              <a:rPr lang="he-IL" smtClean="0"/>
              <a:t>ט'/סיון/תשע"ט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C84AD-E8D8-4242-A745-D3ED078F17A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413363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6719" y="500380"/>
            <a:ext cx="2887737" cy="1751330"/>
          </a:xfrm>
        </p:spPr>
        <p:txBody>
          <a:bodyPr anchor="b"/>
          <a:lstStyle>
            <a:lvl1pPr>
              <a:defRPr sz="3133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06404" y="1080683"/>
            <a:ext cx="4532709" cy="5333912"/>
          </a:xfrm>
        </p:spPr>
        <p:txBody>
          <a:bodyPr anchor="t"/>
          <a:lstStyle>
            <a:lvl1pPr marL="0" indent="0">
              <a:buNone/>
              <a:defRPr sz="3133"/>
            </a:lvl1pPr>
            <a:lvl2pPr marL="447690" indent="0">
              <a:buNone/>
              <a:defRPr sz="2742"/>
            </a:lvl2pPr>
            <a:lvl3pPr marL="895380" indent="0">
              <a:buNone/>
              <a:defRPr sz="2350"/>
            </a:lvl3pPr>
            <a:lvl4pPr marL="1343071" indent="0">
              <a:buNone/>
              <a:defRPr sz="1958"/>
            </a:lvl4pPr>
            <a:lvl5pPr marL="1790761" indent="0">
              <a:buNone/>
              <a:defRPr sz="1958"/>
            </a:lvl5pPr>
            <a:lvl6pPr marL="2238451" indent="0">
              <a:buNone/>
              <a:defRPr sz="1958"/>
            </a:lvl6pPr>
            <a:lvl7pPr marL="2686141" indent="0">
              <a:buNone/>
              <a:defRPr sz="1958"/>
            </a:lvl7pPr>
            <a:lvl8pPr marL="3133832" indent="0">
              <a:buNone/>
              <a:defRPr sz="1958"/>
            </a:lvl8pPr>
            <a:lvl9pPr marL="3581522" indent="0">
              <a:buNone/>
              <a:defRPr sz="1958"/>
            </a:lvl9pPr>
          </a:lstStyle>
          <a:p>
            <a:r>
              <a:rPr lang="he-IL"/>
              <a:t>לחץ על הסמל כדי להוסיף תמונה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6719" y="2251710"/>
            <a:ext cx="2887737" cy="4171571"/>
          </a:xfrm>
        </p:spPr>
        <p:txBody>
          <a:bodyPr/>
          <a:lstStyle>
            <a:lvl1pPr marL="0" indent="0">
              <a:buNone/>
              <a:defRPr sz="1567"/>
            </a:lvl1pPr>
            <a:lvl2pPr marL="447690" indent="0">
              <a:buNone/>
              <a:defRPr sz="1371"/>
            </a:lvl2pPr>
            <a:lvl3pPr marL="895380" indent="0">
              <a:buNone/>
              <a:defRPr sz="1175"/>
            </a:lvl3pPr>
            <a:lvl4pPr marL="1343071" indent="0">
              <a:buNone/>
              <a:defRPr sz="979"/>
            </a:lvl4pPr>
            <a:lvl5pPr marL="1790761" indent="0">
              <a:buNone/>
              <a:defRPr sz="979"/>
            </a:lvl5pPr>
            <a:lvl6pPr marL="2238451" indent="0">
              <a:buNone/>
              <a:defRPr sz="979"/>
            </a:lvl6pPr>
            <a:lvl7pPr marL="2686141" indent="0">
              <a:buNone/>
              <a:defRPr sz="979"/>
            </a:lvl7pPr>
            <a:lvl8pPr marL="3133832" indent="0">
              <a:buNone/>
              <a:defRPr sz="979"/>
            </a:lvl8pPr>
            <a:lvl9pPr marL="3581522" indent="0">
              <a:buNone/>
              <a:defRPr sz="979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562F0-D5D7-458F-9A1A-DC2FDE727D70}" type="datetimeFigureOut">
              <a:rPr lang="he-IL" smtClean="0"/>
              <a:t>ט'/סיון/תשע"ט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C84AD-E8D8-4242-A745-D3ED078F17A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52460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15553" y="399611"/>
            <a:ext cx="7722394" cy="145075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5553" y="1998045"/>
            <a:ext cx="7722394" cy="47622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5553" y="6956674"/>
            <a:ext cx="2014538" cy="3996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1562F0-D5D7-458F-9A1A-DC2FDE727D70}" type="datetimeFigureOut">
              <a:rPr lang="he-IL" smtClean="0"/>
              <a:t>ט'/סיון/תשע"ט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65847" y="6956674"/>
            <a:ext cx="3021806" cy="3996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323409" y="6956674"/>
            <a:ext cx="2014538" cy="3996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FC84AD-E8D8-4242-A745-D3ED078F17A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446639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895380" rtl="1" eaLnBrk="1" latinLnBrk="0" hangingPunct="1">
        <a:lnSpc>
          <a:spcPct val="90000"/>
        </a:lnSpc>
        <a:spcBef>
          <a:spcPct val="0"/>
        </a:spcBef>
        <a:buNone/>
        <a:defRPr sz="430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3845" indent="-223845" algn="r" defTabSz="895380" rtl="1" eaLnBrk="1" latinLnBrk="0" hangingPunct="1">
        <a:lnSpc>
          <a:spcPct val="90000"/>
        </a:lnSpc>
        <a:spcBef>
          <a:spcPts val="979"/>
        </a:spcBef>
        <a:buFont typeface="Arial" panose="020B0604020202020204" pitchFamily="34" charset="0"/>
        <a:buChar char="•"/>
        <a:defRPr sz="2742" kern="1200">
          <a:solidFill>
            <a:schemeClr val="tx1"/>
          </a:solidFill>
          <a:latin typeface="+mn-lt"/>
          <a:ea typeface="+mn-ea"/>
          <a:cs typeface="+mn-cs"/>
        </a:defRPr>
      </a:lvl1pPr>
      <a:lvl2pPr marL="671535" indent="-223845" algn="r" defTabSz="895380" rtl="1" eaLnBrk="1" latinLnBrk="0" hangingPunct="1">
        <a:lnSpc>
          <a:spcPct val="90000"/>
        </a:lnSpc>
        <a:spcBef>
          <a:spcPts val="490"/>
        </a:spcBef>
        <a:buFont typeface="Arial" panose="020B0604020202020204" pitchFamily="34" charset="0"/>
        <a:buChar char="•"/>
        <a:defRPr sz="2350" kern="1200">
          <a:solidFill>
            <a:schemeClr val="tx1"/>
          </a:solidFill>
          <a:latin typeface="+mn-lt"/>
          <a:ea typeface="+mn-ea"/>
          <a:cs typeface="+mn-cs"/>
        </a:defRPr>
      </a:lvl2pPr>
      <a:lvl3pPr marL="1119226" indent="-223845" algn="r" defTabSz="895380" rtl="1" eaLnBrk="1" latinLnBrk="0" hangingPunct="1">
        <a:lnSpc>
          <a:spcPct val="90000"/>
        </a:lnSpc>
        <a:spcBef>
          <a:spcPts val="490"/>
        </a:spcBef>
        <a:buFont typeface="Arial" panose="020B0604020202020204" pitchFamily="34" charset="0"/>
        <a:buChar char="•"/>
        <a:defRPr sz="1958" kern="1200">
          <a:solidFill>
            <a:schemeClr val="tx1"/>
          </a:solidFill>
          <a:latin typeface="+mn-lt"/>
          <a:ea typeface="+mn-ea"/>
          <a:cs typeface="+mn-cs"/>
        </a:defRPr>
      </a:lvl3pPr>
      <a:lvl4pPr marL="1566916" indent="-223845" algn="r" defTabSz="895380" rtl="1" eaLnBrk="1" latinLnBrk="0" hangingPunct="1">
        <a:lnSpc>
          <a:spcPct val="90000"/>
        </a:lnSpc>
        <a:spcBef>
          <a:spcPts val="490"/>
        </a:spcBef>
        <a:buFont typeface="Arial" panose="020B0604020202020204" pitchFamily="34" charset="0"/>
        <a:buChar char="•"/>
        <a:defRPr sz="1763" kern="1200">
          <a:solidFill>
            <a:schemeClr val="tx1"/>
          </a:solidFill>
          <a:latin typeface="+mn-lt"/>
          <a:ea typeface="+mn-ea"/>
          <a:cs typeface="+mn-cs"/>
        </a:defRPr>
      </a:lvl4pPr>
      <a:lvl5pPr marL="2014606" indent="-223845" algn="r" defTabSz="895380" rtl="1" eaLnBrk="1" latinLnBrk="0" hangingPunct="1">
        <a:lnSpc>
          <a:spcPct val="90000"/>
        </a:lnSpc>
        <a:spcBef>
          <a:spcPts val="490"/>
        </a:spcBef>
        <a:buFont typeface="Arial" panose="020B0604020202020204" pitchFamily="34" charset="0"/>
        <a:buChar char="•"/>
        <a:defRPr sz="1763" kern="1200">
          <a:solidFill>
            <a:schemeClr val="tx1"/>
          </a:solidFill>
          <a:latin typeface="+mn-lt"/>
          <a:ea typeface="+mn-ea"/>
          <a:cs typeface="+mn-cs"/>
        </a:defRPr>
      </a:lvl5pPr>
      <a:lvl6pPr marL="2462296" indent="-223845" algn="r" defTabSz="895380" rtl="1" eaLnBrk="1" latinLnBrk="0" hangingPunct="1">
        <a:lnSpc>
          <a:spcPct val="90000"/>
        </a:lnSpc>
        <a:spcBef>
          <a:spcPts val="490"/>
        </a:spcBef>
        <a:buFont typeface="Arial" panose="020B0604020202020204" pitchFamily="34" charset="0"/>
        <a:buChar char="•"/>
        <a:defRPr sz="1763" kern="1200">
          <a:solidFill>
            <a:schemeClr val="tx1"/>
          </a:solidFill>
          <a:latin typeface="+mn-lt"/>
          <a:ea typeface="+mn-ea"/>
          <a:cs typeface="+mn-cs"/>
        </a:defRPr>
      </a:lvl6pPr>
      <a:lvl7pPr marL="2909987" indent="-223845" algn="r" defTabSz="895380" rtl="1" eaLnBrk="1" latinLnBrk="0" hangingPunct="1">
        <a:lnSpc>
          <a:spcPct val="90000"/>
        </a:lnSpc>
        <a:spcBef>
          <a:spcPts val="490"/>
        </a:spcBef>
        <a:buFont typeface="Arial" panose="020B0604020202020204" pitchFamily="34" charset="0"/>
        <a:buChar char="•"/>
        <a:defRPr sz="1763" kern="1200">
          <a:solidFill>
            <a:schemeClr val="tx1"/>
          </a:solidFill>
          <a:latin typeface="+mn-lt"/>
          <a:ea typeface="+mn-ea"/>
          <a:cs typeface="+mn-cs"/>
        </a:defRPr>
      </a:lvl7pPr>
      <a:lvl8pPr marL="3357677" indent="-223845" algn="r" defTabSz="895380" rtl="1" eaLnBrk="1" latinLnBrk="0" hangingPunct="1">
        <a:lnSpc>
          <a:spcPct val="90000"/>
        </a:lnSpc>
        <a:spcBef>
          <a:spcPts val="490"/>
        </a:spcBef>
        <a:buFont typeface="Arial" panose="020B0604020202020204" pitchFamily="34" charset="0"/>
        <a:buChar char="•"/>
        <a:defRPr sz="1763" kern="1200">
          <a:solidFill>
            <a:schemeClr val="tx1"/>
          </a:solidFill>
          <a:latin typeface="+mn-lt"/>
          <a:ea typeface="+mn-ea"/>
          <a:cs typeface="+mn-cs"/>
        </a:defRPr>
      </a:lvl8pPr>
      <a:lvl9pPr marL="3805367" indent="-223845" algn="r" defTabSz="895380" rtl="1" eaLnBrk="1" latinLnBrk="0" hangingPunct="1">
        <a:lnSpc>
          <a:spcPct val="90000"/>
        </a:lnSpc>
        <a:spcBef>
          <a:spcPts val="490"/>
        </a:spcBef>
        <a:buFont typeface="Arial" panose="020B0604020202020204" pitchFamily="34" charset="0"/>
        <a:buChar char="•"/>
        <a:defRPr sz="176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895380" rtl="1" eaLnBrk="1" latinLnBrk="0" hangingPunct="1">
        <a:defRPr sz="1763" kern="1200">
          <a:solidFill>
            <a:schemeClr val="tx1"/>
          </a:solidFill>
          <a:latin typeface="+mn-lt"/>
          <a:ea typeface="+mn-ea"/>
          <a:cs typeface="+mn-cs"/>
        </a:defRPr>
      </a:lvl1pPr>
      <a:lvl2pPr marL="447690" algn="r" defTabSz="895380" rtl="1" eaLnBrk="1" latinLnBrk="0" hangingPunct="1">
        <a:defRPr sz="1763" kern="1200">
          <a:solidFill>
            <a:schemeClr val="tx1"/>
          </a:solidFill>
          <a:latin typeface="+mn-lt"/>
          <a:ea typeface="+mn-ea"/>
          <a:cs typeface="+mn-cs"/>
        </a:defRPr>
      </a:lvl2pPr>
      <a:lvl3pPr marL="895380" algn="r" defTabSz="895380" rtl="1" eaLnBrk="1" latinLnBrk="0" hangingPunct="1">
        <a:defRPr sz="1763" kern="1200">
          <a:solidFill>
            <a:schemeClr val="tx1"/>
          </a:solidFill>
          <a:latin typeface="+mn-lt"/>
          <a:ea typeface="+mn-ea"/>
          <a:cs typeface="+mn-cs"/>
        </a:defRPr>
      </a:lvl3pPr>
      <a:lvl4pPr marL="1343071" algn="r" defTabSz="895380" rtl="1" eaLnBrk="1" latinLnBrk="0" hangingPunct="1">
        <a:defRPr sz="1763" kern="1200">
          <a:solidFill>
            <a:schemeClr val="tx1"/>
          </a:solidFill>
          <a:latin typeface="+mn-lt"/>
          <a:ea typeface="+mn-ea"/>
          <a:cs typeface="+mn-cs"/>
        </a:defRPr>
      </a:lvl4pPr>
      <a:lvl5pPr marL="1790761" algn="r" defTabSz="895380" rtl="1" eaLnBrk="1" latinLnBrk="0" hangingPunct="1">
        <a:defRPr sz="1763" kern="1200">
          <a:solidFill>
            <a:schemeClr val="tx1"/>
          </a:solidFill>
          <a:latin typeface="+mn-lt"/>
          <a:ea typeface="+mn-ea"/>
          <a:cs typeface="+mn-cs"/>
        </a:defRPr>
      </a:lvl5pPr>
      <a:lvl6pPr marL="2238451" algn="r" defTabSz="895380" rtl="1" eaLnBrk="1" latinLnBrk="0" hangingPunct="1">
        <a:defRPr sz="1763" kern="1200">
          <a:solidFill>
            <a:schemeClr val="tx1"/>
          </a:solidFill>
          <a:latin typeface="+mn-lt"/>
          <a:ea typeface="+mn-ea"/>
          <a:cs typeface="+mn-cs"/>
        </a:defRPr>
      </a:lvl6pPr>
      <a:lvl7pPr marL="2686141" algn="r" defTabSz="895380" rtl="1" eaLnBrk="1" latinLnBrk="0" hangingPunct="1">
        <a:defRPr sz="1763" kern="1200">
          <a:solidFill>
            <a:schemeClr val="tx1"/>
          </a:solidFill>
          <a:latin typeface="+mn-lt"/>
          <a:ea typeface="+mn-ea"/>
          <a:cs typeface="+mn-cs"/>
        </a:defRPr>
      </a:lvl7pPr>
      <a:lvl8pPr marL="3133832" algn="r" defTabSz="895380" rtl="1" eaLnBrk="1" latinLnBrk="0" hangingPunct="1">
        <a:defRPr sz="1763" kern="1200">
          <a:solidFill>
            <a:schemeClr val="tx1"/>
          </a:solidFill>
          <a:latin typeface="+mn-lt"/>
          <a:ea typeface="+mn-ea"/>
          <a:cs typeface="+mn-cs"/>
        </a:defRPr>
      </a:lvl8pPr>
      <a:lvl9pPr marL="3581522" algn="r" defTabSz="895380" rtl="1" eaLnBrk="1" latinLnBrk="0" hangingPunct="1">
        <a:defRPr sz="176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dean@shlomit.org.il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תמונה 4" descr="תמונה שמכילה טקסט&#10;&#10;התיאור נוצר באופן אוטומטי">
            <a:extLst>
              <a:ext uri="{FF2B5EF4-FFF2-40B4-BE49-F238E27FC236}">
                <a16:creationId xmlns:a16="http://schemas.microsoft.com/office/drawing/2014/main" id="{4F0CB0A0-1519-4C95-9715-519B43DFF07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8953500" cy="7505700"/>
          </a:xfrm>
          <a:prstGeom prst="rect">
            <a:avLst/>
          </a:prstGeom>
        </p:spPr>
      </p:pic>
      <p:sp>
        <p:nvSpPr>
          <p:cNvPr id="6" name="תיבת טקסט 5">
            <a:extLst>
              <a:ext uri="{FF2B5EF4-FFF2-40B4-BE49-F238E27FC236}">
                <a16:creationId xmlns:a16="http://schemas.microsoft.com/office/drawing/2014/main" id="{2AB7630F-C37A-457A-B07C-91EAA91A02EA}"/>
              </a:ext>
            </a:extLst>
          </p:cNvPr>
          <p:cNvSpPr txBox="1"/>
          <p:nvPr/>
        </p:nvSpPr>
        <p:spPr>
          <a:xfrm>
            <a:off x="2626572" y="5947971"/>
            <a:ext cx="3820420" cy="132343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2000" b="1" dirty="0">
                <a:solidFill>
                  <a:srgbClr val="0279BF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דין לצטר, רכזת ת"א מרכז</a:t>
            </a:r>
          </a:p>
          <a:p>
            <a:pPr algn="ctr"/>
            <a:r>
              <a:rPr lang="en-US" sz="2000" b="1" dirty="0">
                <a:solidFill>
                  <a:srgbClr val="0279BF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050-8289310</a:t>
            </a:r>
          </a:p>
          <a:p>
            <a:pPr algn="ctr"/>
            <a:r>
              <a:rPr lang="en-US" sz="2000" b="1" dirty="0">
                <a:solidFill>
                  <a:srgbClr val="0279BF"/>
                </a:solidFill>
                <a:latin typeface="Varela Round" panose="00000500000000000000" pitchFamily="2" charset="-79"/>
                <a:cs typeface="Varela Round" panose="00000500000000000000" pitchFamily="2" charset="-79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dean@shlomit.org.il</a:t>
            </a:r>
            <a:endParaRPr lang="en-US" sz="2000" b="1" dirty="0">
              <a:solidFill>
                <a:srgbClr val="0279BF"/>
              </a:solidFill>
              <a:latin typeface="Varela Round" panose="00000500000000000000" pitchFamily="2" charset="-79"/>
              <a:cs typeface="Varela Round" panose="00000500000000000000" pitchFamily="2" charset="-79"/>
            </a:endParaRPr>
          </a:p>
          <a:p>
            <a:pPr algn="ctr"/>
            <a:r>
              <a:rPr lang="he-IL" sz="2000" b="1" dirty="0">
                <a:solidFill>
                  <a:srgbClr val="0279BF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מחוז מרכז</a:t>
            </a:r>
            <a:endParaRPr lang="en-US" sz="2000" b="1" dirty="0">
              <a:solidFill>
                <a:srgbClr val="0279BF"/>
              </a:solidFill>
              <a:latin typeface="Varela Round" panose="00000500000000000000" pitchFamily="2" charset="-79"/>
              <a:cs typeface="Varela Round" panose="00000500000000000000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71685546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ערכת נושא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ערכת נושא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ערכת נושא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33</TotalTime>
  <Words>16</Words>
  <Application>Microsoft Office PowerPoint</Application>
  <PresentationFormat>מותאם אישית</PresentationFormat>
  <Paragraphs>4</Paragraphs>
  <Slides>1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4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Varela Round</vt:lpstr>
      <vt:lpstr>ערכת נושא Office</vt:lpstr>
      <vt:lpstr>מצגת של PowerPoint‏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PowerPoint‏</dc:title>
  <dc:creator>אביגיל אפרתי</dc:creator>
  <cp:lastModifiedBy>אביגיל אפרתי</cp:lastModifiedBy>
  <cp:revision>5</cp:revision>
  <dcterms:created xsi:type="dcterms:W3CDTF">2019-06-12T07:51:33Z</dcterms:created>
  <dcterms:modified xsi:type="dcterms:W3CDTF">2019-06-12T08:25:08Z</dcterms:modified>
</cp:coreProperties>
</file>