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6" r:id="rId20"/>
    <p:sldId id="287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3A071-80FB-4E7D-BEC6-07C1DC2642A9}" v="50" dt="2018-11-04T09:43:48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3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דקלה בר אורין" userId="f85abb3a-5e65-4c6b-8511-e79e6ab10e4f" providerId="ADAL" clId="{AFE3A071-80FB-4E7D-BEC6-07C1DC2642A9}"/>
    <pc:docChg chg="undo custSel addSld delSld modSld sldOrd">
      <pc:chgData name="דקלה בר אורין" userId="f85abb3a-5e65-4c6b-8511-e79e6ab10e4f" providerId="ADAL" clId="{AFE3A071-80FB-4E7D-BEC6-07C1DC2642A9}" dt="2018-11-04T09:43:48.725" v="5291"/>
      <pc:docMkLst>
        <pc:docMk/>
      </pc:docMkLst>
      <pc:sldChg chg="del">
        <pc:chgData name="דקלה בר אורין" userId="f85abb3a-5e65-4c6b-8511-e79e6ab10e4f" providerId="ADAL" clId="{AFE3A071-80FB-4E7D-BEC6-07C1DC2642A9}" dt="2018-11-04T07:28:23.706" v="0" actId="2696"/>
        <pc:sldMkLst>
          <pc:docMk/>
          <pc:sldMk cId="2807749966" sldId="264"/>
        </pc:sldMkLst>
      </pc:sldChg>
      <pc:sldChg chg="modSp add del ord">
        <pc:chgData name="דקלה בר אורין" userId="f85abb3a-5e65-4c6b-8511-e79e6ab10e4f" providerId="ADAL" clId="{AFE3A071-80FB-4E7D-BEC6-07C1DC2642A9}" dt="2018-11-04T08:39:01.238" v="4361"/>
        <pc:sldMkLst>
          <pc:docMk/>
          <pc:sldMk cId="1601257708" sldId="265"/>
        </pc:sldMkLst>
        <pc:spChg chg="mod">
          <ac:chgData name="דקלה בר אורין" userId="f85abb3a-5e65-4c6b-8511-e79e6ab10e4f" providerId="ADAL" clId="{AFE3A071-80FB-4E7D-BEC6-07C1DC2642A9}" dt="2018-11-04T07:28:44.006" v="46" actId="20577"/>
          <ac:spMkLst>
            <pc:docMk/>
            <pc:sldMk cId="1601257708" sldId="265"/>
            <ac:spMk id="2" creationId="{302402E5-1AC3-4D29-A75F-1008DB81A30E}"/>
          </ac:spMkLst>
        </pc:spChg>
        <pc:spChg chg="mod">
          <ac:chgData name="דקלה בר אורין" userId="f85abb3a-5e65-4c6b-8511-e79e6ab10e4f" providerId="ADAL" clId="{AFE3A071-80FB-4E7D-BEC6-07C1DC2642A9}" dt="2018-11-04T07:28:48.646" v="58" actId="20577"/>
          <ac:spMkLst>
            <pc:docMk/>
            <pc:sldMk cId="1601257708" sldId="265"/>
            <ac:spMk id="3" creationId="{8DBAC315-1A22-4144-A96C-845DE2DCD343}"/>
          </ac:spMkLst>
        </pc:spChg>
      </pc:sldChg>
      <pc:sldChg chg="del">
        <pc:chgData name="דקלה בר אורין" userId="f85abb3a-5e65-4c6b-8511-e79e6ab10e4f" providerId="ADAL" clId="{AFE3A071-80FB-4E7D-BEC6-07C1DC2642A9}" dt="2018-11-04T07:28:23.772" v="1" actId="2696"/>
        <pc:sldMkLst>
          <pc:docMk/>
          <pc:sldMk cId="2935030688" sldId="266"/>
        </pc:sldMkLst>
      </pc:sldChg>
      <pc:sldChg chg="delSp modSp add">
        <pc:chgData name="דקלה בר אורין" userId="f85abb3a-5e65-4c6b-8511-e79e6ab10e4f" providerId="ADAL" clId="{AFE3A071-80FB-4E7D-BEC6-07C1DC2642A9}" dt="2018-11-04T07:29:32.588" v="134" actId="1076"/>
        <pc:sldMkLst>
          <pc:docMk/>
          <pc:sldMk cId="3124897790" sldId="266"/>
        </pc:sldMkLst>
        <pc:spChg chg="del">
          <ac:chgData name="דקלה בר אורין" userId="f85abb3a-5e65-4c6b-8511-e79e6ab10e4f" providerId="ADAL" clId="{AFE3A071-80FB-4E7D-BEC6-07C1DC2642A9}" dt="2018-11-04T07:28:55.846" v="60" actId="478"/>
          <ac:spMkLst>
            <pc:docMk/>
            <pc:sldMk cId="3124897790" sldId="266"/>
            <ac:spMk id="2" creationId="{0DCF3C8E-F2A3-4187-9F8F-B1AC6EF57DCE}"/>
          </ac:spMkLst>
        </pc:spChg>
        <pc:spChg chg="mod">
          <ac:chgData name="דקלה בר אורין" userId="f85abb3a-5e65-4c6b-8511-e79e6ab10e4f" providerId="ADAL" clId="{AFE3A071-80FB-4E7D-BEC6-07C1DC2642A9}" dt="2018-11-04T07:29:32.588" v="134" actId="1076"/>
          <ac:spMkLst>
            <pc:docMk/>
            <pc:sldMk cId="3124897790" sldId="266"/>
            <ac:spMk id="3" creationId="{38142351-3CC2-4A2F-88C7-4610AB597DEB}"/>
          </ac:spMkLst>
        </pc:spChg>
      </pc:sldChg>
      <pc:sldChg chg="modSp add">
        <pc:chgData name="דקלה בר אורין" userId="f85abb3a-5e65-4c6b-8511-e79e6ab10e4f" providerId="ADAL" clId="{AFE3A071-80FB-4E7D-BEC6-07C1DC2642A9}" dt="2018-11-04T08:47:16.340" v="4609" actId="20577"/>
        <pc:sldMkLst>
          <pc:docMk/>
          <pc:sldMk cId="636583761" sldId="267"/>
        </pc:sldMkLst>
        <pc:spChg chg="mod">
          <ac:chgData name="דקלה בר אורין" userId="f85abb3a-5e65-4c6b-8511-e79e6ab10e4f" providerId="ADAL" clId="{AFE3A071-80FB-4E7D-BEC6-07C1DC2642A9}" dt="2018-11-04T07:29:42.705" v="139" actId="20577"/>
          <ac:spMkLst>
            <pc:docMk/>
            <pc:sldMk cId="636583761" sldId="267"/>
            <ac:spMk id="2" creationId="{BC7C97B8-BD86-47D7-AFD6-1F95A49F1140}"/>
          </ac:spMkLst>
        </pc:spChg>
        <pc:spChg chg="mod">
          <ac:chgData name="דקלה בר אורין" userId="f85abb3a-5e65-4c6b-8511-e79e6ab10e4f" providerId="ADAL" clId="{AFE3A071-80FB-4E7D-BEC6-07C1DC2642A9}" dt="2018-11-04T08:47:16.340" v="4609" actId="20577"/>
          <ac:spMkLst>
            <pc:docMk/>
            <pc:sldMk cId="636583761" sldId="267"/>
            <ac:spMk id="3" creationId="{1182FADE-5F55-4E7D-896F-2DB22F90BFDB}"/>
          </ac:spMkLst>
        </pc:spChg>
      </pc:sldChg>
      <pc:sldChg chg="del">
        <pc:chgData name="דקלה בר אורין" userId="f85abb3a-5e65-4c6b-8511-e79e6ab10e4f" providerId="ADAL" clId="{AFE3A071-80FB-4E7D-BEC6-07C1DC2642A9}" dt="2018-11-04T07:28:23.799" v="2" actId="2696"/>
        <pc:sldMkLst>
          <pc:docMk/>
          <pc:sldMk cId="3454599303" sldId="267"/>
        </pc:sldMkLst>
      </pc:sldChg>
      <pc:sldChg chg="del">
        <pc:chgData name="דקלה בר אורין" userId="f85abb3a-5e65-4c6b-8511-e79e6ab10e4f" providerId="ADAL" clId="{AFE3A071-80FB-4E7D-BEC6-07C1DC2642A9}" dt="2018-11-04T07:28:23.889" v="3" actId="2696"/>
        <pc:sldMkLst>
          <pc:docMk/>
          <pc:sldMk cId="761560879" sldId="268"/>
        </pc:sldMkLst>
      </pc:sldChg>
      <pc:sldChg chg="modSp add">
        <pc:chgData name="דקלה בר אורין" userId="f85abb3a-5e65-4c6b-8511-e79e6ab10e4f" providerId="ADAL" clId="{AFE3A071-80FB-4E7D-BEC6-07C1DC2642A9}" dt="2018-11-04T07:36:47.322" v="458" actId="1076"/>
        <pc:sldMkLst>
          <pc:docMk/>
          <pc:sldMk cId="1101612456" sldId="268"/>
        </pc:sldMkLst>
        <pc:spChg chg="mod">
          <ac:chgData name="דקלה בר אורין" userId="f85abb3a-5e65-4c6b-8511-e79e6ab10e4f" providerId="ADAL" clId="{AFE3A071-80FB-4E7D-BEC6-07C1DC2642A9}" dt="2018-11-04T07:36:20.307" v="407" actId="20577"/>
          <ac:spMkLst>
            <pc:docMk/>
            <pc:sldMk cId="1101612456" sldId="268"/>
            <ac:spMk id="2" creationId="{71D7C957-0F57-4ED4-BB9E-5131C9EAED28}"/>
          </ac:spMkLst>
        </pc:spChg>
        <pc:spChg chg="mod">
          <ac:chgData name="דקלה בר אורין" userId="f85abb3a-5e65-4c6b-8511-e79e6ab10e4f" providerId="ADAL" clId="{AFE3A071-80FB-4E7D-BEC6-07C1DC2642A9}" dt="2018-11-04T07:36:47.322" v="458" actId="1076"/>
          <ac:spMkLst>
            <pc:docMk/>
            <pc:sldMk cId="1101612456" sldId="268"/>
            <ac:spMk id="3" creationId="{D7632CA2-8B50-40B5-AE32-3E1A0D817034}"/>
          </ac:spMkLst>
        </pc:spChg>
      </pc:sldChg>
      <pc:sldChg chg="del">
        <pc:chgData name="דקלה בר אורין" userId="f85abb3a-5e65-4c6b-8511-e79e6ab10e4f" providerId="ADAL" clId="{AFE3A071-80FB-4E7D-BEC6-07C1DC2642A9}" dt="2018-11-04T07:28:23.966" v="5" actId="2696"/>
        <pc:sldMkLst>
          <pc:docMk/>
          <pc:sldMk cId="2643489862" sldId="269"/>
        </pc:sldMkLst>
      </pc:sldChg>
      <pc:sldChg chg="modSp add">
        <pc:chgData name="דקלה בר אורין" userId="f85abb3a-5e65-4c6b-8511-e79e6ab10e4f" providerId="ADAL" clId="{AFE3A071-80FB-4E7D-BEC6-07C1DC2642A9}" dt="2018-11-04T08:34:21.023" v="4299" actId="122"/>
        <pc:sldMkLst>
          <pc:docMk/>
          <pc:sldMk cId="2826769260" sldId="269"/>
        </pc:sldMkLst>
        <pc:spChg chg="mod">
          <ac:chgData name="דקלה בר אורין" userId="f85abb3a-5e65-4c6b-8511-e79e6ab10e4f" providerId="ADAL" clId="{AFE3A071-80FB-4E7D-BEC6-07C1DC2642A9}" dt="2018-11-04T07:36:54.146" v="480" actId="20577"/>
          <ac:spMkLst>
            <pc:docMk/>
            <pc:sldMk cId="2826769260" sldId="269"/>
            <ac:spMk id="2" creationId="{52131B86-9E35-47A2-8AD4-270C13F3FD12}"/>
          </ac:spMkLst>
        </pc:spChg>
        <pc:spChg chg="mod">
          <ac:chgData name="דקלה בר אורין" userId="f85abb3a-5e65-4c6b-8511-e79e6ab10e4f" providerId="ADAL" clId="{AFE3A071-80FB-4E7D-BEC6-07C1DC2642A9}" dt="2018-11-04T08:34:21.023" v="4299" actId="122"/>
          <ac:spMkLst>
            <pc:docMk/>
            <pc:sldMk cId="2826769260" sldId="269"/>
            <ac:spMk id="3" creationId="{CCB34BE9-8E66-42A1-8394-7D9964C7F843}"/>
          </ac:spMkLst>
        </pc:spChg>
      </pc:sldChg>
      <pc:sldChg chg="modSp add">
        <pc:chgData name="דקלה בר אורין" userId="f85abb3a-5e65-4c6b-8511-e79e6ab10e4f" providerId="ADAL" clId="{AFE3A071-80FB-4E7D-BEC6-07C1DC2642A9}" dt="2018-11-04T09:38:04.638" v="4793" actId="113"/>
        <pc:sldMkLst>
          <pc:docMk/>
          <pc:sldMk cId="3341383242" sldId="270"/>
        </pc:sldMkLst>
        <pc:spChg chg="mod">
          <ac:chgData name="דקלה בר אורין" userId="f85abb3a-5e65-4c6b-8511-e79e6ab10e4f" providerId="ADAL" clId="{AFE3A071-80FB-4E7D-BEC6-07C1DC2642A9}" dt="2018-11-04T07:47:48.710" v="814" actId="20577"/>
          <ac:spMkLst>
            <pc:docMk/>
            <pc:sldMk cId="3341383242" sldId="270"/>
            <ac:spMk id="2" creationId="{4519A190-2A53-49CA-8FA9-F8A591857209}"/>
          </ac:spMkLst>
        </pc:spChg>
        <pc:spChg chg="mod">
          <ac:chgData name="דקלה בר אורין" userId="f85abb3a-5e65-4c6b-8511-e79e6ab10e4f" providerId="ADAL" clId="{AFE3A071-80FB-4E7D-BEC6-07C1DC2642A9}" dt="2018-11-04T09:38:04.638" v="4793" actId="113"/>
          <ac:spMkLst>
            <pc:docMk/>
            <pc:sldMk cId="3341383242" sldId="270"/>
            <ac:spMk id="3" creationId="{5D7C504F-35F9-4CB3-9391-F4DD91C655A2}"/>
          </ac:spMkLst>
        </pc:spChg>
      </pc:sldChg>
      <pc:sldChg chg="del">
        <pc:chgData name="דקלה בר אורין" userId="f85abb3a-5e65-4c6b-8511-e79e6ab10e4f" providerId="ADAL" clId="{AFE3A071-80FB-4E7D-BEC6-07C1DC2642A9}" dt="2018-11-04T07:28:24.026" v="6" actId="2696"/>
        <pc:sldMkLst>
          <pc:docMk/>
          <pc:sldMk cId="3524739434" sldId="270"/>
        </pc:sldMkLst>
      </pc:sldChg>
      <pc:sldChg chg="modSp add">
        <pc:chgData name="דקלה בר אורין" userId="f85abb3a-5e65-4c6b-8511-e79e6ab10e4f" providerId="ADAL" clId="{AFE3A071-80FB-4E7D-BEC6-07C1DC2642A9}" dt="2018-11-04T09:43:16.688" v="5289" actId="20577"/>
        <pc:sldMkLst>
          <pc:docMk/>
          <pc:sldMk cId="157266592" sldId="271"/>
        </pc:sldMkLst>
        <pc:spChg chg="mod">
          <ac:chgData name="דקלה בר אורין" userId="f85abb3a-5e65-4c6b-8511-e79e6ab10e4f" providerId="ADAL" clId="{AFE3A071-80FB-4E7D-BEC6-07C1DC2642A9}" dt="2018-11-04T07:48:19.724" v="863" actId="20577"/>
          <ac:spMkLst>
            <pc:docMk/>
            <pc:sldMk cId="157266592" sldId="271"/>
            <ac:spMk id="2" creationId="{7BCA59C3-4199-44FB-A2ED-00AFC30F5122}"/>
          </ac:spMkLst>
        </pc:spChg>
        <pc:spChg chg="mod">
          <ac:chgData name="דקלה בר אורין" userId="f85abb3a-5e65-4c6b-8511-e79e6ab10e4f" providerId="ADAL" clId="{AFE3A071-80FB-4E7D-BEC6-07C1DC2642A9}" dt="2018-11-04T09:43:16.688" v="5289" actId="20577"/>
          <ac:spMkLst>
            <pc:docMk/>
            <pc:sldMk cId="157266592" sldId="271"/>
            <ac:spMk id="3" creationId="{F41225F7-FC86-42DE-9804-77F2B3B5D921}"/>
          </ac:spMkLst>
        </pc:spChg>
      </pc:sldChg>
      <pc:sldChg chg="del">
        <pc:chgData name="דקלה בר אורין" userId="f85abb3a-5e65-4c6b-8511-e79e6ab10e4f" providerId="ADAL" clId="{AFE3A071-80FB-4E7D-BEC6-07C1DC2642A9}" dt="2018-11-04T07:28:24.193" v="7" actId="2696"/>
        <pc:sldMkLst>
          <pc:docMk/>
          <pc:sldMk cId="4081010542" sldId="271"/>
        </pc:sldMkLst>
      </pc:sldChg>
      <pc:sldChg chg="del">
        <pc:chgData name="דקלה בר אורין" userId="f85abb3a-5e65-4c6b-8511-e79e6ab10e4f" providerId="ADAL" clId="{AFE3A071-80FB-4E7D-BEC6-07C1DC2642A9}" dt="2018-11-04T07:28:24.370" v="8" actId="2696"/>
        <pc:sldMkLst>
          <pc:docMk/>
          <pc:sldMk cId="1992415273" sldId="272"/>
        </pc:sldMkLst>
      </pc:sldChg>
      <pc:sldChg chg="modSp add ord">
        <pc:chgData name="דקלה בר אורין" userId="f85abb3a-5e65-4c6b-8511-e79e6ab10e4f" providerId="ADAL" clId="{AFE3A071-80FB-4E7D-BEC6-07C1DC2642A9}" dt="2018-11-04T09:35:40.322" v="4622"/>
        <pc:sldMkLst>
          <pc:docMk/>
          <pc:sldMk cId="2306438683" sldId="272"/>
        </pc:sldMkLst>
        <pc:spChg chg="mod">
          <ac:chgData name="דקלה בר אורין" userId="f85abb3a-5e65-4c6b-8511-e79e6ab10e4f" providerId="ADAL" clId="{AFE3A071-80FB-4E7D-BEC6-07C1DC2642A9}" dt="2018-11-04T07:58:43.244" v="1715" actId="20577"/>
          <ac:spMkLst>
            <pc:docMk/>
            <pc:sldMk cId="2306438683" sldId="272"/>
            <ac:spMk id="2" creationId="{88BCD2F1-E632-49DF-A84C-7C3A15B764CD}"/>
          </ac:spMkLst>
        </pc:spChg>
        <pc:spChg chg="mod">
          <ac:chgData name="דקלה בר אורין" userId="f85abb3a-5e65-4c6b-8511-e79e6ab10e4f" providerId="ADAL" clId="{AFE3A071-80FB-4E7D-BEC6-07C1DC2642A9}" dt="2018-11-04T08:48:22.672" v="4621" actId="27636"/>
          <ac:spMkLst>
            <pc:docMk/>
            <pc:sldMk cId="2306438683" sldId="272"/>
            <ac:spMk id="3" creationId="{1B887D1F-6C46-4030-B8E6-6FE2C2C65F74}"/>
          </ac:spMkLst>
        </pc:spChg>
      </pc:sldChg>
      <pc:sldChg chg="modSp add">
        <pc:chgData name="דקלה בר אורין" userId="f85abb3a-5e65-4c6b-8511-e79e6ab10e4f" providerId="ADAL" clId="{AFE3A071-80FB-4E7D-BEC6-07C1DC2642A9}" dt="2018-11-04T08:37:15.555" v="4335" actId="20577"/>
        <pc:sldMkLst>
          <pc:docMk/>
          <pc:sldMk cId="2464106270" sldId="273"/>
        </pc:sldMkLst>
        <pc:spChg chg="mod">
          <ac:chgData name="דקלה בר אורין" userId="f85abb3a-5e65-4c6b-8511-e79e6ab10e4f" providerId="ADAL" clId="{AFE3A071-80FB-4E7D-BEC6-07C1DC2642A9}" dt="2018-11-04T07:59:32.544" v="1835" actId="20577"/>
          <ac:spMkLst>
            <pc:docMk/>
            <pc:sldMk cId="2464106270" sldId="273"/>
            <ac:spMk id="2" creationId="{7A3F24E7-BCBC-4431-AB34-2ED4A1C9BD42}"/>
          </ac:spMkLst>
        </pc:spChg>
        <pc:spChg chg="mod">
          <ac:chgData name="דקלה בר אורין" userId="f85abb3a-5e65-4c6b-8511-e79e6ab10e4f" providerId="ADAL" clId="{AFE3A071-80FB-4E7D-BEC6-07C1DC2642A9}" dt="2018-11-04T08:37:15.555" v="4335" actId="20577"/>
          <ac:spMkLst>
            <pc:docMk/>
            <pc:sldMk cId="2464106270" sldId="273"/>
            <ac:spMk id="3" creationId="{0286C405-E3F7-458A-860D-A786F7E2DD7C}"/>
          </ac:spMkLst>
        </pc:spChg>
      </pc:sldChg>
      <pc:sldChg chg="addSp delSp modSp add del">
        <pc:chgData name="דקלה בר אורין" userId="f85abb3a-5e65-4c6b-8511-e79e6ab10e4f" providerId="ADAL" clId="{AFE3A071-80FB-4E7D-BEC6-07C1DC2642A9}" dt="2018-11-04T08:18:31.736" v="3188" actId="2696"/>
        <pc:sldMkLst>
          <pc:docMk/>
          <pc:sldMk cId="334506386" sldId="274"/>
        </pc:sldMkLst>
        <pc:spChg chg="del mod">
          <ac:chgData name="דקלה בר אורין" userId="f85abb3a-5e65-4c6b-8511-e79e6ab10e4f" providerId="ADAL" clId="{AFE3A071-80FB-4E7D-BEC6-07C1DC2642A9}" dt="2018-11-04T08:18:23.181" v="3186" actId="478"/>
          <ac:spMkLst>
            <pc:docMk/>
            <pc:sldMk cId="334506386" sldId="274"/>
            <ac:spMk id="2" creationId="{F52E54DF-A49F-4837-B5B3-CDCCC159A0E7}"/>
          </ac:spMkLst>
        </pc:spChg>
        <pc:spChg chg="del mod">
          <ac:chgData name="דקלה בר אורין" userId="f85abb3a-5e65-4c6b-8511-e79e6ab10e4f" providerId="ADAL" clId="{AFE3A071-80FB-4E7D-BEC6-07C1DC2642A9}" dt="2018-11-04T08:18:29.582" v="3187" actId="478"/>
          <ac:spMkLst>
            <pc:docMk/>
            <pc:sldMk cId="334506386" sldId="274"/>
            <ac:spMk id="3" creationId="{69179FB7-2300-4E80-B495-2779797F1359}"/>
          </ac:spMkLst>
        </pc:spChg>
        <pc:spChg chg="add mod">
          <ac:chgData name="דקלה בר אורין" userId="f85abb3a-5e65-4c6b-8511-e79e6ab10e4f" providerId="ADAL" clId="{AFE3A071-80FB-4E7D-BEC6-07C1DC2642A9}" dt="2018-11-04T08:18:23.181" v="3186" actId="478"/>
          <ac:spMkLst>
            <pc:docMk/>
            <pc:sldMk cId="334506386" sldId="274"/>
            <ac:spMk id="5" creationId="{345901F7-CACC-4FA2-91DD-04B10C2E8082}"/>
          </ac:spMkLst>
        </pc:spChg>
        <pc:spChg chg="add mod">
          <ac:chgData name="דקלה בר אורין" userId="f85abb3a-5e65-4c6b-8511-e79e6ab10e4f" providerId="ADAL" clId="{AFE3A071-80FB-4E7D-BEC6-07C1DC2642A9}" dt="2018-11-04T08:18:29.582" v="3187" actId="478"/>
          <ac:spMkLst>
            <pc:docMk/>
            <pc:sldMk cId="334506386" sldId="274"/>
            <ac:spMk id="7" creationId="{D70FBE0B-C14D-465A-91B4-7845B1383FB4}"/>
          </ac:spMkLst>
        </pc:spChg>
      </pc:sldChg>
      <pc:sldChg chg="del">
        <pc:chgData name="דקלה בר אורין" userId="f85abb3a-5e65-4c6b-8511-e79e6ab10e4f" providerId="ADAL" clId="{AFE3A071-80FB-4E7D-BEC6-07C1DC2642A9}" dt="2018-11-04T07:28:24.746" v="9" actId="2696"/>
        <pc:sldMkLst>
          <pc:docMk/>
          <pc:sldMk cId="2649287006" sldId="274"/>
        </pc:sldMkLst>
      </pc:sldChg>
      <pc:sldChg chg="delSp modSp add ord">
        <pc:chgData name="דקלה בר אורין" userId="f85abb3a-5e65-4c6b-8511-e79e6ab10e4f" providerId="ADAL" clId="{AFE3A071-80FB-4E7D-BEC6-07C1DC2642A9}" dt="2018-11-04T08:37:57.498" v="4358" actId="20577"/>
        <pc:sldMkLst>
          <pc:docMk/>
          <pc:sldMk cId="2874067407" sldId="275"/>
        </pc:sldMkLst>
        <pc:spChg chg="del">
          <ac:chgData name="דקלה בר אורין" userId="f85abb3a-5e65-4c6b-8511-e79e6ab10e4f" providerId="ADAL" clId="{AFE3A071-80FB-4E7D-BEC6-07C1DC2642A9}" dt="2018-11-04T08:33:39.831" v="4187" actId="478"/>
          <ac:spMkLst>
            <pc:docMk/>
            <pc:sldMk cId="2874067407" sldId="275"/>
            <ac:spMk id="2" creationId="{DC687816-96A2-410E-87BA-8BBA7AA12CA9}"/>
          </ac:spMkLst>
        </pc:spChg>
        <pc:spChg chg="mod">
          <ac:chgData name="דקלה בר אורין" userId="f85abb3a-5e65-4c6b-8511-e79e6ab10e4f" providerId="ADAL" clId="{AFE3A071-80FB-4E7D-BEC6-07C1DC2642A9}" dt="2018-11-04T08:37:57.498" v="4358" actId="20577"/>
          <ac:spMkLst>
            <pc:docMk/>
            <pc:sldMk cId="2874067407" sldId="275"/>
            <ac:spMk id="3" creationId="{5C566C59-8A31-4A77-BFC1-BFE12CF2FDD4}"/>
          </ac:spMkLst>
        </pc:spChg>
      </pc:sldChg>
      <pc:sldChg chg="addSp delSp modSp add">
        <pc:chgData name="דקלה בר אורין" userId="f85abb3a-5e65-4c6b-8511-e79e6ab10e4f" providerId="ADAL" clId="{AFE3A071-80FB-4E7D-BEC6-07C1DC2642A9}" dt="2018-11-04T08:12:44.338" v="2999" actId="207"/>
        <pc:sldMkLst>
          <pc:docMk/>
          <pc:sldMk cId="1232843375" sldId="276"/>
        </pc:sldMkLst>
        <pc:spChg chg="mod">
          <ac:chgData name="דקלה בר אורין" userId="f85abb3a-5e65-4c6b-8511-e79e6ab10e4f" providerId="ADAL" clId="{AFE3A071-80FB-4E7D-BEC6-07C1DC2642A9}" dt="2018-11-04T08:11:44.595" v="2992" actId="20577"/>
          <ac:spMkLst>
            <pc:docMk/>
            <pc:sldMk cId="1232843375" sldId="276"/>
            <ac:spMk id="2" creationId="{503DA9A3-6362-44B0-A981-723822294700}"/>
          </ac:spMkLst>
        </pc:spChg>
        <pc:spChg chg="del">
          <ac:chgData name="דקלה בר אורין" userId="f85abb3a-5e65-4c6b-8511-e79e6ab10e4f" providerId="ADAL" clId="{AFE3A071-80FB-4E7D-BEC6-07C1DC2642A9}" dt="2018-11-04T08:11:00.108" v="2945" actId="478"/>
          <ac:spMkLst>
            <pc:docMk/>
            <pc:sldMk cId="1232843375" sldId="276"/>
            <ac:spMk id="3" creationId="{07A3FE42-027D-457A-AF3A-27910AFAFEE4}"/>
          </ac:spMkLst>
        </pc:spChg>
        <pc:spChg chg="add mod">
          <ac:chgData name="דקלה בר אורין" userId="f85abb3a-5e65-4c6b-8511-e79e6ab10e4f" providerId="ADAL" clId="{AFE3A071-80FB-4E7D-BEC6-07C1DC2642A9}" dt="2018-11-04T08:12:44.338" v="2999" actId="207"/>
          <ac:spMkLst>
            <pc:docMk/>
            <pc:sldMk cId="1232843375" sldId="276"/>
            <ac:spMk id="5" creationId="{F7C0B406-8E58-4C05-9E65-E56B5E84536D}"/>
          </ac:spMkLst>
        </pc:spChg>
        <pc:picChg chg="add mod modCrop">
          <ac:chgData name="דקלה בר אורין" userId="f85abb3a-5e65-4c6b-8511-e79e6ab10e4f" providerId="ADAL" clId="{AFE3A071-80FB-4E7D-BEC6-07C1DC2642A9}" dt="2018-11-04T08:11:33.282" v="2951" actId="14100"/>
          <ac:picMkLst>
            <pc:docMk/>
            <pc:sldMk cId="1232843375" sldId="276"/>
            <ac:picMk id="4" creationId="{11EB3CE1-E454-4035-8D5B-026579D30764}"/>
          </ac:picMkLst>
        </pc:picChg>
      </pc:sldChg>
      <pc:sldChg chg="del">
        <pc:chgData name="דקלה בר אורין" userId="f85abb3a-5e65-4c6b-8511-e79e6ab10e4f" providerId="ADAL" clId="{AFE3A071-80FB-4E7D-BEC6-07C1DC2642A9}" dt="2018-11-04T07:28:24.816" v="10" actId="2696"/>
        <pc:sldMkLst>
          <pc:docMk/>
          <pc:sldMk cId="2329698203" sldId="276"/>
        </pc:sldMkLst>
      </pc:sldChg>
      <pc:sldChg chg="addSp delSp modSp add">
        <pc:chgData name="דקלה בר אורין" userId="f85abb3a-5e65-4c6b-8511-e79e6ab10e4f" providerId="ADAL" clId="{AFE3A071-80FB-4E7D-BEC6-07C1DC2642A9}" dt="2018-11-04T08:38:54.576" v="4360" actId="1076"/>
        <pc:sldMkLst>
          <pc:docMk/>
          <pc:sldMk cId="919641253" sldId="277"/>
        </pc:sldMkLst>
        <pc:spChg chg="mod">
          <ac:chgData name="דקלה בר אורין" userId="f85abb3a-5e65-4c6b-8511-e79e6ab10e4f" providerId="ADAL" clId="{AFE3A071-80FB-4E7D-BEC6-07C1DC2642A9}" dt="2018-11-04T08:16:01.755" v="3121" actId="20577"/>
          <ac:spMkLst>
            <pc:docMk/>
            <pc:sldMk cId="919641253" sldId="277"/>
            <ac:spMk id="2" creationId="{8DA3E150-C602-4DAF-9D97-39DFED5904EC}"/>
          </ac:spMkLst>
        </pc:spChg>
        <pc:spChg chg="del">
          <ac:chgData name="דקלה בר אורין" userId="f85abb3a-5e65-4c6b-8511-e79e6ab10e4f" providerId="ADAL" clId="{AFE3A071-80FB-4E7D-BEC6-07C1DC2642A9}" dt="2018-11-04T08:13:25.262" v="3028" actId="478"/>
          <ac:spMkLst>
            <pc:docMk/>
            <pc:sldMk cId="919641253" sldId="277"/>
            <ac:spMk id="3" creationId="{739BC575-5D7B-4268-993D-EBD0ABB942A6}"/>
          </ac:spMkLst>
        </pc:spChg>
        <pc:spChg chg="add mod">
          <ac:chgData name="דקלה בר אורין" userId="f85abb3a-5e65-4c6b-8511-e79e6ab10e4f" providerId="ADAL" clId="{AFE3A071-80FB-4E7D-BEC6-07C1DC2642A9}" dt="2018-11-04T08:38:54.576" v="4360" actId="1076"/>
          <ac:spMkLst>
            <pc:docMk/>
            <pc:sldMk cId="919641253" sldId="277"/>
            <ac:spMk id="6" creationId="{75AE1E3C-AA54-480D-899D-005ED67137C9}"/>
          </ac:spMkLst>
        </pc:spChg>
        <pc:picChg chg="add mod modCrop">
          <ac:chgData name="דקלה בר אורין" userId="f85abb3a-5e65-4c6b-8511-e79e6ab10e4f" providerId="ADAL" clId="{AFE3A071-80FB-4E7D-BEC6-07C1DC2642A9}" dt="2018-11-04T08:14:51.652" v="3042" actId="1076"/>
          <ac:picMkLst>
            <pc:docMk/>
            <pc:sldMk cId="919641253" sldId="277"/>
            <ac:picMk id="4" creationId="{FA84146E-F913-403B-A003-098C65A02F77}"/>
          </ac:picMkLst>
        </pc:picChg>
        <pc:picChg chg="add mod modCrop">
          <ac:chgData name="דקלה בר אורין" userId="f85abb3a-5e65-4c6b-8511-e79e6ab10e4f" providerId="ADAL" clId="{AFE3A071-80FB-4E7D-BEC6-07C1DC2642A9}" dt="2018-11-04T08:38:50.483" v="4359" actId="1076"/>
          <ac:picMkLst>
            <pc:docMk/>
            <pc:sldMk cId="919641253" sldId="277"/>
            <ac:picMk id="5" creationId="{2B068228-F77C-4528-AC16-B5E483E66A5D}"/>
          </ac:picMkLst>
        </pc:picChg>
      </pc:sldChg>
      <pc:sldChg chg="del">
        <pc:chgData name="דקלה בר אורין" userId="f85abb3a-5e65-4c6b-8511-e79e6ab10e4f" providerId="ADAL" clId="{AFE3A071-80FB-4E7D-BEC6-07C1DC2642A9}" dt="2018-11-04T07:28:24.872" v="11" actId="2696"/>
        <pc:sldMkLst>
          <pc:docMk/>
          <pc:sldMk cId="3023758562" sldId="277"/>
        </pc:sldMkLst>
      </pc:sldChg>
      <pc:sldChg chg="del">
        <pc:chgData name="דקלה בר אורין" userId="f85abb3a-5e65-4c6b-8511-e79e6ab10e4f" providerId="ADAL" clId="{AFE3A071-80FB-4E7D-BEC6-07C1DC2642A9}" dt="2018-11-04T07:28:25.046" v="12" actId="2696"/>
        <pc:sldMkLst>
          <pc:docMk/>
          <pc:sldMk cId="1450032586" sldId="278"/>
        </pc:sldMkLst>
      </pc:sldChg>
      <pc:sldChg chg="addSp delSp modSp add">
        <pc:chgData name="דקלה בר אורין" userId="f85abb3a-5e65-4c6b-8511-e79e6ab10e4f" providerId="ADAL" clId="{AFE3A071-80FB-4E7D-BEC6-07C1DC2642A9}" dt="2018-11-04T08:17:39.392" v="3184" actId="1076"/>
        <pc:sldMkLst>
          <pc:docMk/>
          <pc:sldMk cId="1746884712" sldId="278"/>
        </pc:sldMkLst>
        <pc:spChg chg="mod">
          <ac:chgData name="דקלה בר אורין" userId="f85abb3a-5e65-4c6b-8511-e79e6ab10e4f" providerId="ADAL" clId="{AFE3A071-80FB-4E7D-BEC6-07C1DC2642A9}" dt="2018-11-04T08:16:45.832" v="3171" actId="20577"/>
          <ac:spMkLst>
            <pc:docMk/>
            <pc:sldMk cId="1746884712" sldId="278"/>
            <ac:spMk id="2" creationId="{99EBD1C9-F3D9-48C1-8348-81BF874357EF}"/>
          </ac:spMkLst>
        </pc:spChg>
        <pc:spChg chg="del">
          <ac:chgData name="דקלה בר אורין" userId="f85abb3a-5e65-4c6b-8511-e79e6ab10e4f" providerId="ADAL" clId="{AFE3A071-80FB-4E7D-BEC6-07C1DC2642A9}" dt="2018-11-04T08:16:48.966" v="3172" actId="478"/>
          <ac:spMkLst>
            <pc:docMk/>
            <pc:sldMk cId="1746884712" sldId="278"/>
            <ac:spMk id="3" creationId="{F9DA01B8-4D90-44A2-A5D4-829DFEDCF598}"/>
          </ac:spMkLst>
        </pc:spChg>
        <pc:spChg chg="add mod">
          <ac:chgData name="דקלה בר אורין" userId="f85abb3a-5e65-4c6b-8511-e79e6ab10e4f" providerId="ADAL" clId="{AFE3A071-80FB-4E7D-BEC6-07C1DC2642A9}" dt="2018-11-04T08:17:39.392" v="3184" actId="1076"/>
          <ac:spMkLst>
            <pc:docMk/>
            <pc:sldMk cId="1746884712" sldId="278"/>
            <ac:spMk id="5" creationId="{21DE351D-BB87-481E-B631-3A436E5653B2}"/>
          </ac:spMkLst>
        </pc:spChg>
        <pc:picChg chg="add mod modCrop">
          <ac:chgData name="דקלה בר אורין" userId="f85abb3a-5e65-4c6b-8511-e79e6ab10e4f" providerId="ADAL" clId="{AFE3A071-80FB-4E7D-BEC6-07C1DC2642A9}" dt="2018-11-04T08:17:23.872" v="3181" actId="1076"/>
          <ac:picMkLst>
            <pc:docMk/>
            <pc:sldMk cId="1746884712" sldId="278"/>
            <ac:picMk id="4" creationId="{208B3CAF-1DDC-48E6-8F33-0C7FABF3BA14}"/>
          </ac:picMkLst>
        </pc:picChg>
      </pc:sldChg>
      <pc:sldChg chg="addSp delSp modSp add">
        <pc:chgData name="דקלה בר אורין" userId="f85abb3a-5e65-4c6b-8511-e79e6ab10e4f" providerId="ADAL" clId="{AFE3A071-80FB-4E7D-BEC6-07C1DC2642A9}" dt="2018-11-04T08:20:39.035" v="3210" actId="1076"/>
        <pc:sldMkLst>
          <pc:docMk/>
          <pc:sldMk cId="2440713085" sldId="279"/>
        </pc:sldMkLst>
        <pc:spChg chg="del">
          <ac:chgData name="דקלה בר אורין" userId="f85abb3a-5e65-4c6b-8511-e79e6ab10e4f" providerId="ADAL" clId="{AFE3A071-80FB-4E7D-BEC6-07C1DC2642A9}" dt="2018-11-04T08:18:48.362" v="3190" actId="478"/>
          <ac:spMkLst>
            <pc:docMk/>
            <pc:sldMk cId="2440713085" sldId="279"/>
            <ac:spMk id="2" creationId="{0433927C-6ED3-411E-B511-7D098AFE8CD2}"/>
          </ac:spMkLst>
        </pc:spChg>
        <pc:spChg chg="del">
          <ac:chgData name="דקלה בר אורין" userId="f85abb3a-5e65-4c6b-8511-e79e6ab10e4f" providerId="ADAL" clId="{AFE3A071-80FB-4E7D-BEC6-07C1DC2642A9}" dt="2018-11-04T08:18:46.042" v="3189" actId="478"/>
          <ac:spMkLst>
            <pc:docMk/>
            <pc:sldMk cId="2440713085" sldId="279"/>
            <ac:spMk id="3" creationId="{5CC7B614-59AC-4A7C-8375-1729D8F2D332}"/>
          </ac:spMkLst>
        </pc:spChg>
        <pc:picChg chg="add del mod modCrop">
          <ac:chgData name="דקלה בר אורין" userId="f85abb3a-5e65-4c6b-8511-e79e6ab10e4f" providerId="ADAL" clId="{AFE3A071-80FB-4E7D-BEC6-07C1DC2642A9}" dt="2018-11-04T08:19:10.922" v="3195" actId="478"/>
          <ac:picMkLst>
            <pc:docMk/>
            <pc:sldMk cId="2440713085" sldId="279"/>
            <ac:picMk id="4" creationId="{376CB6CC-AD7B-4456-A82C-4C5AFEFBC3BE}"/>
          </ac:picMkLst>
        </pc:picChg>
        <pc:picChg chg="add mod modCrop">
          <ac:chgData name="דקלה בר אורין" userId="f85abb3a-5e65-4c6b-8511-e79e6ab10e4f" providerId="ADAL" clId="{AFE3A071-80FB-4E7D-BEC6-07C1DC2642A9}" dt="2018-11-04T08:20:39.035" v="3210" actId="1076"/>
          <ac:picMkLst>
            <pc:docMk/>
            <pc:sldMk cId="2440713085" sldId="279"/>
            <ac:picMk id="5" creationId="{04A0CB72-B1D7-461C-8671-781FEF8333A5}"/>
          </ac:picMkLst>
        </pc:picChg>
      </pc:sldChg>
      <pc:sldChg chg="addSp delSp modSp add">
        <pc:chgData name="דקלה בר אורין" userId="f85abb3a-5e65-4c6b-8511-e79e6ab10e4f" providerId="ADAL" clId="{AFE3A071-80FB-4E7D-BEC6-07C1DC2642A9}" dt="2018-11-04T08:21:38.422" v="3225" actId="14100"/>
        <pc:sldMkLst>
          <pc:docMk/>
          <pc:sldMk cId="30565327" sldId="280"/>
        </pc:sldMkLst>
        <pc:spChg chg="del">
          <ac:chgData name="דקלה בר אורין" userId="f85abb3a-5e65-4c6b-8511-e79e6ab10e4f" providerId="ADAL" clId="{AFE3A071-80FB-4E7D-BEC6-07C1DC2642A9}" dt="2018-11-04T08:20:58.292" v="3213" actId="478"/>
          <ac:spMkLst>
            <pc:docMk/>
            <pc:sldMk cId="30565327" sldId="280"/>
            <ac:spMk id="2" creationId="{D0153691-8C86-4990-9F37-60E398C4F95D}"/>
          </ac:spMkLst>
        </pc:spChg>
        <pc:spChg chg="del">
          <ac:chgData name="דקלה בר אורין" userId="f85abb3a-5e65-4c6b-8511-e79e6ab10e4f" providerId="ADAL" clId="{AFE3A071-80FB-4E7D-BEC6-07C1DC2642A9}" dt="2018-11-04T08:20:54.997" v="3212" actId="478"/>
          <ac:spMkLst>
            <pc:docMk/>
            <pc:sldMk cId="30565327" sldId="280"/>
            <ac:spMk id="3" creationId="{5F76AFF3-F3DD-43AD-A8A7-332BD90E9764}"/>
          </ac:spMkLst>
        </pc:spChg>
        <pc:picChg chg="add mod modCrop">
          <ac:chgData name="דקלה בר אורין" userId="f85abb3a-5e65-4c6b-8511-e79e6ab10e4f" providerId="ADAL" clId="{AFE3A071-80FB-4E7D-BEC6-07C1DC2642A9}" dt="2018-11-04T08:21:38.422" v="3225" actId="14100"/>
          <ac:picMkLst>
            <pc:docMk/>
            <pc:sldMk cId="30565327" sldId="280"/>
            <ac:picMk id="4" creationId="{FA136AED-F831-4C20-8D52-B32E37F96DDE}"/>
          </ac:picMkLst>
        </pc:picChg>
      </pc:sldChg>
      <pc:sldChg chg="del">
        <pc:chgData name="דקלה בר אורין" userId="f85abb3a-5e65-4c6b-8511-e79e6ab10e4f" providerId="ADAL" clId="{AFE3A071-80FB-4E7D-BEC6-07C1DC2642A9}" dt="2018-11-04T07:28:23.939" v="4" actId="2696"/>
        <pc:sldMkLst>
          <pc:docMk/>
          <pc:sldMk cId="1232452884" sldId="280"/>
        </pc:sldMkLst>
      </pc:sldChg>
      <pc:sldChg chg="addSp delSp modSp add">
        <pc:chgData name="דקלה בר אורין" userId="f85abb3a-5e65-4c6b-8511-e79e6ab10e4f" providerId="ADAL" clId="{AFE3A071-80FB-4E7D-BEC6-07C1DC2642A9}" dt="2018-11-04T08:23:34.215" v="3251" actId="1076"/>
        <pc:sldMkLst>
          <pc:docMk/>
          <pc:sldMk cId="501090202" sldId="281"/>
        </pc:sldMkLst>
        <pc:spChg chg="del">
          <ac:chgData name="דקלה בר אורין" userId="f85abb3a-5e65-4c6b-8511-e79e6ab10e4f" providerId="ADAL" clId="{AFE3A071-80FB-4E7D-BEC6-07C1DC2642A9}" dt="2018-11-04T08:22:23.155" v="3227" actId="478"/>
          <ac:spMkLst>
            <pc:docMk/>
            <pc:sldMk cId="501090202" sldId="281"/>
            <ac:spMk id="2" creationId="{ED65DCD3-4548-468C-B4C7-8A768D611F5B}"/>
          </ac:spMkLst>
        </pc:spChg>
        <pc:spChg chg="del">
          <ac:chgData name="דקלה בר אורין" userId="f85abb3a-5e65-4c6b-8511-e79e6ab10e4f" providerId="ADAL" clId="{AFE3A071-80FB-4E7D-BEC6-07C1DC2642A9}" dt="2018-11-04T08:22:25.795" v="3228" actId="478"/>
          <ac:spMkLst>
            <pc:docMk/>
            <pc:sldMk cId="501090202" sldId="281"/>
            <ac:spMk id="3" creationId="{8815F5F8-D00C-4A2C-9DB8-2BEEBC4BAE9C}"/>
          </ac:spMkLst>
        </pc:spChg>
        <pc:picChg chg="add mod modCrop">
          <ac:chgData name="דקלה בר אורין" userId="f85abb3a-5e65-4c6b-8511-e79e6ab10e4f" providerId="ADAL" clId="{AFE3A071-80FB-4E7D-BEC6-07C1DC2642A9}" dt="2018-11-04T08:23:34.215" v="3251" actId="1076"/>
          <ac:picMkLst>
            <pc:docMk/>
            <pc:sldMk cId="501090202" sldId="281"/>
            <ac:picMk id="4" creationId="{B6CFF752-F1CD-4B54-846A-DBDB99663B08}"/>
          </ac:picMkLst>
        </pc:picChg>
      </pc:sldChg>
      <pc:sldChg chg="del">
        <pc:chgData name="דקלה בר אורין" userId="f85abb3a-5e65-4c6b-8511-e79e6ab10e4f" providerId="ADAL" clId="{AFE3A071-80FB-4E7D-BEC6-07C1DC2642A9}" dt="2018-11-04T07:28:25.271" v="13" actId="2696"/>
        <pc:sldMkLst>
          <pc:docMk/>
          <pc:sldMk cId="1863017267" sldId="281"/>
        </pc:sldMkLst>
      </pc:sldChg>
      <pc:sldChg chg="addSp delSp modSp add ord">
        <pc:chgData name="דקלה בר אורין" userId="f85abb3a-5e65-4c6b-8511-e79e6ab10e4f" providerId="ADAL" clId="{AFE3A071-80FB-4E7D-BEC6-07C1DC2642A9}" dt="2018-11-04T08:45:48.672" v="4592"/>
        <pc:sldMkLst>
          <pc:docMk/>
          <pc:sldMk cId="3171629996" sldId="282"/>
        </pc:sldMkLst>
        <pc:spChg chg="del">
          <ac:chgData name="דקלה בר אורין" userId="f85abb3a-5e65-4c6b-8511-e79e6ab10e4f" providerId="ADAL" clId="{AFE3A071-80FB-4E7D-BEC6-07C1DC2642A9}" dt="2018-11-04T08:24:22.992" v="3258" actId="478"/>
          <ac:spMkLst>
            <pc:docMk/>
            <pc:sldMk cId="3171629996" sldId="282"/>
            <ac:spMk id="2" creationId="{27E8D26D-1309-4DC0-9473-D194E4C3F68B}"/>
          </ac:spMkLst>
        </pc:spChg>
        <pc:spChg chg="del">
          <ac:chgData name="דקלה בר אורין" userId="f85abb3a-5e65-4c6b-8511-e79e6ab10e4f" providerId="ADAL" clId="{AFE3A071-80FB-4E7D-BEC6-07C1DC2642A9}" dt="2018-11-04T08:24:00.861" v="3253" actId="478"/>
          <ac:spMkLst>
            <pc:docMk/>
            <pc:sldMk cId="3171629996" sldId="282"/>
            <ac:spMk id="3" creationId="{4EA457D8-7811-4CA3-BEF4-5859B0C8E18A}"/>
          </ac:spMkLst>
        </pc:spChg>
        <pc:picChg chg="add mod modCrop">
          <ac:chgData name="דקלה בר אורין" userId="f85abb3a-5e65-4c6b-8511-e79e6ab10e4f" providerId="ADAL" clId="{AFE3A071-80FB-4E7D-BEC6-07C1DC2642A9}" dt="2018-11-04T08:24:19.135" v="3257" actId="1076"/>
          <ac:picMkLst>
            <pc:docMk/>
            <pc:sldMk cId="3171629996" sldId="282"/>
            <ac:picMk id="4" creationId="{6AB99A42-C63A-40A0-9A9D-7F0D0FD9B716}"/>
          </ac:picMkLst>
        </pc:picChg>
      </pc:sldChg>
      <pc:sldChg chg="modSp add">
        <pc:chgData name="דקלה בר אורין" userId="f85abb3a-5e65-4c6b-8511-e79e6ab10e4f" providerId="ADAL" clId="{AFE3A071-80FB-4E7D-BEC6-07C1DC2642A9}" dt="2018-11-04T08:46:43.259" v="4600" actId="113"/>
        <pc:sldMkLst>
          <pc:docMk/>
          <pc:sldMk cId="2421851625" sldId="283"/>
        </pc:sldMkLst>
        <pc:spChg chg="mod">
          <ac:chgData name="דקלה בר אורין" userId="f85abb3a-5e65-4c6b-8511-e79e6ab10e4f" providerId="ADAL" clId="{AFE3A071-80FB-4E7D-BEC6-07C1DC2642A9}" dt="2018-11-04T08:26:39.553" v="3272" actId="20577"/>
          <ac:spMkLst>
            <pc:docMk/>
            <pc:sldMk cId="2421851625" sldId="283"/>
            <ac:spMk id="2" creationId="{39DB7992-4D66-4743-A30E-BAF34E5251A3}"/>
          </ac:spMkLst>
        </pc:spChg>
        <pc:spChg chg="mod">
          <ac:chgData name="דקלה בר אורין" userId="f85abb3a-5e65-4c6b-8511-e79e6ab10e4f" providerId="ADAL" clId="{AFE3A071-80FB-4E7D-BEC6-07C1DC2642A9}" dt="2018-11-04T08:46:43.259" v="4600" actId="113"/>
          <ac:spMkLst>
            <pc:docMk/>
            <pc:sldMk cId="2421851625" sldId="283"/>
            <ac:spMk id="3" creationId="{A8FFC0A6-CDFD-444B-AA9F-06390F2AACEC}"/>
          </ac:spMkLst>
        </pc:spChg>
      </pc:sldChg>
      <pc:sldChg chg="add del">
        <pc:chgData name="דקלה בר אורין" userId="f85abb3a-5e65-4c6b-8511-e79e6ab10e4f" providerId="ADAL" clId="{AFE3A071-80FB-4E7D-BEC6-07C1DC2642A9}" dt="2018-11-04T08:41:23.565" v="4363" actId="2696"/>
        <pc:sldMkLst>
          <pc:docMk/>
          <pc:sldMk cId="1388225655" sldId="284"/>
        </pc:sldMkLst>
      </pc:sldChg>
      <pc:sldChg chg="delSp add del">
        <pc:chgData name="דקלה בר אורין" userId="f85abb3a-5e65-4c6b-8511-e79e6ab10e4f" providerId="ADAL" clId="{AFE3A071-80FB-4E7D-BEC6-07C1DC2642A9}" dt="2018-11-04T08:41:37.930" v="4367" actId="2696"/>
        <pc:sldMkLst>
          <pc:docMk/>
          <pc:sldMk cId="2164565724" sldId="284"/>
        </pc:sldMkLst>
        <pc:spChg chg="del">
          <ac:chgData name="דקלה בר אורין" userId="f85abb3a-5e65-4c6b-8511-e79e6ab10e4f" providerId="ADAL" clId="{AFE3A071-80FB-4E7D-BEC6-07C1DC2642A9}" dt="2018-11-04T08:41:31.255" v="4365" actId="478"/>
          <ac:spMkLst>
            <pc:docMk/>
            <pc:sldMk cId="2164565724" sldId="284"/>
            <ac:spMk id="3" creationId="{1EA405F2-B7FE-44AE-8464-F110806F9B23}"/>
          </ac:spMkLst>
        </pc:spChg>
      </pc:sldChg>
      <pc:sldChg chg="delSp modSp add">
        <pc:chgData name="דקלה בר אורין" userId="f85abb3a-5e65-4c6b-8511-e79e6ab10e4f" providerId="ADAL" clId="{AFE3A071-80FB-4E7D-BEC6-07C1DC2642A9}" dt="2018-11-04T08:44:59.781" v="4591" actId="478"/>
        <pc:sldMkLst>
          <pc:docMk/>
          <pc:sldMk cId="2083737538" sldId="285"/>
        </pc:sldMkLst>
        <pc:spChg chg="mod">
          <ac:chgData name="דקלה בר אורין" userId="f85abb3a-5e65-4c6b-8511-e79e6ab10e4f" providerId="ADAL" clId="{AFE3A071-80FB-4E7D-BEC6-07C1DC2642A9}" dt="2018-11-04T08:44:56.929" v="4590" actId="20577"/>
          <ac:spMkLst>
            <pc:docMk/>
            <pc:sldMk cId="2083737538" sldId="285"/>
            <ac:spMk id="2" creationId="{051012FD-ED46-4543-A78E-4E2AB8F0C8BB}"/>
          </ac:spMkLst>
        </pc:spChg>
        <pc:spChg chg="del">
          <ac:chgData name="דקלה בר אורין" userId="f85abb3a-5e65-4c6b-8511-e79e6ab10e4f" providerId="ADAL" clId="{AFE3A071-80FB-4E7D-BEC6-07C1DC2642A9}" dt="2018-11-04T08:44:59.781" v="4591" actId="478"/>
          <ac:spMkLst>
            <pc:docMk/>
            <pc:sldMk cId="2083737538" sldId="285"/>
            <ac:spMk id="3" creationId="{E893F5E7-CF4B-4F9A-ADB9-9B3653A0276C}"/>
          </ac:spMkLst>
        </pc:spChg>
      </pc:sldChg>
      <pc:sldChg chg="addSp delSp modSp add">
        <pc:chgData name="דקלה בר אורין" userId="f85abb3a-5e65-4c6b-8511-e79e6ab10e4f" providerId="ADAL" clId="{AFE3A071-80FB-4E7D-BEC6-07C1DC2642A9}" dt="2018-11-04T08:43:26.580" v="4471" actId="1076"/>
        <pc:sldMkLst>
          <pc:docMk/>
          <pc:sldMk cId="3722255946" sldId="286"/>
        </pc:sldMkLst>
        <pc:spChg chg="del mod">
          <ac:chgData name="דקלה בר אורין" userId="f85abb3a-5e65-4c6b-8511-e79e6ab10e4f" providerId="ADAL" clId="{AFE3A071-80FB-4E7D-BEC6-07C1DC2642A9}" dt="2018-11-04T08:42:25.576" v="4423" actId="478"/>
          <ac:spMkLst>
            <pc:docMk/>
            <pc:sldMk cId="3722255946" sldId="286"/>
            <ac:spMk id="2" creationId="{EF30E474-9AD0-48BF-9848-621B640B24D4}"/>
          </ac:spMkLst>
        </pc:spChg>
        <pc:spChg chg="add del mod">
          <ac:chgData name="דקלה בר אורין" userId="f85abb3a-5e65-4c6b-8511-e79e6ab10e4f" providerId="ADAL" clId="{AFE3A071-80FB-4E7D-BEC6-07C1DC2642A9}" dt="2018-11-04T08:43:26.580" v="4471" actId="1076"/>
          <ac:spMkLst>
            <pc:docMk/>
            <pc:sldMk cId="3722255946" sldId="286"/>
            <ac:spMk id="3" creationId="{D13A5DB0-757B-40C9-BEB6-FD075C05E115}"/>
          </ac:spMkLst>
        </pc:spChg>
      </pc:sldChg>
      <pc:sldChg chg="modSp add">
        <pc:chgData name="דקלה בר אורין" userId="f85abb3a-5e65-4c6b-8511-e79e6ab10e4f" providerId="ADAL" clId="{AFE3A071-80FB-4E7D-BEC6-07C1DC2642A9}" dt="2018-11-04T08:44:32.030" v="4567" actId="113"/>
        <pc:sldMkLst>
          <pc:docMk/>
          <pc:sldMk cId="1606754058" sldId="287"/>
        </pc:sldMkLst>
        <pc:spChg chg="mod">
          <ac:chgData name="דקלה בר אורין" userId="f85abb3a-5e65-4c6b-8511-e79e6ab10e4f" providerId="ADAL" clId="{AFE3A071-80FB-4E7D-BEC6-07C1DC2642A9}" dt="2018-11-04T08:44:05.360" v="4545" actId="20577"/>
          <ac:spMkLst>
            <pc:docMk/>
            <pc:sldMk cId="1606754058" sldId="287"/>
            <ac:spMk id="2" creationId="{0C7051EE-8133-4B85-B3A5-A0AE56275F7B}"/>
          </ac:spMkLst>
        </pc:spChg>
        <pc:spChg chg="mod">
          <ac:chgData name="דקלה בר אורין" userId="f85abb3a-5e65-4c6b-8511-e79e6ab10e4f" providerId="ADAL" clId="{AFE3A071-80FB-4E7D-BEC6-07C1DC2642A9}" dt="2018-11-04T08:44:32.030" v="4567" actId="113"/>
          <ac:spMkLst>
            <pc:docMk/>
            <pc:sldMk cId="1606754058" sldId="287"/>
            <ac:spMk id="3" creationId="{85DD6641-2089-4C62-957D-6C09972C50FD}"/>
          </ac:spMkLst>
        </pc:spChg>
      </pc:sldChg>
      <pc:sldChg chg="add del">
        <pc:chgData name="דקלה בר אורין" userId="f85abb3a-5e65-4c6b-8511-e79e6ab10e4f" providerId="ADAL" clId="{AFE3A071-80FB-4E7D-BEC6-07C1DC2642A9}" dt="2018-11-04T09:43:48.725" v="5291"/>
        <pc:sldMkLst>
          <pc:docMk/>
          <pc:sldMk cId="327417535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819C0-2215-457D-BA14-DFF32ADD8BBE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D9437-213A-4F17-92CE-7E64C757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8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2341983"/>
            <a:ext cx="7935686" cy="1073021"/>
          </a:xfrm>
        </p:spPr>
        <p:txBody>
          <a:bodyPr anchor="ctr">
            <a:normAutofit/>
          </a:bodyPr>
          <a:lstStyle>
            <a:lvl1pPr algn="r">
              <a:defRPr sz="4400" b="1">
                <a:solidFill>
                  <a:srgbClr val="0081C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602038"/>
            <a:ext cx="7935686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04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6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604" y="0"/>
            <a:ext cx="8853196" cy="82109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0081C7"/>
                </a:solidFill>
              </a:defRPr>
            </a:lvl1pPr>
            <a:lvl2pPr>
              <a:defRPr>
                <a:solidFill>
                  <a:srgbClr val="0081C7"/>
                </a:solidFill>
              </a:defRPr>
            </a:lvl2pPr>
            <a:lvl3pPr>
              <a:defRPr>
                <a:solidFill>
                  <a:srgbClr val="0081C7"/>
                </a:solidFill>
              </a:defRPr>
            </a:lvl3pPr>
            <a:lvl4pPr>
              <a:defRPr>
                <a:solidFill>
                  <a:srgbClr val="0081C7"/>
                </a:solidFill>
              </a:defRPr>
            </a:lvl4pPr>
            <a:lvl5pPr>
              <a:defRPr>
                <a:solidFill>
                  <a:srgbClr val="0081C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981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3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4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2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6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E9F6-2DEA-414F-991F-4ED77E59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עמותה להפעלת מתנדבים לשירות לאומי - אזרחי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4E9F6-2DEA-414F-991F-4ED77E59B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8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2402E5-1AC3-4D29-A75F-1008DB81A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מפגש כניסה לארגון 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DBAC315-1A22-4144-A96C-845DE2DCD3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נובמבר 2018 </a:t>
            </a:r>
          </a:p>
        </p:txBody>
      </p:sp>
    </p:spTree>
    <p:extLst>
      <p:ext uri="{BB962C8B-B14F-4D97-AF65-F5344CB8AC3E}">
        <p14:creationId xmlns:p14="http://schemas.microsoft.com/office/powerpoint/2010/main" val="160125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C566C59-8A31-4A77-BFC1-BFE12CF2F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0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אמנם </a:t>
            </a:r>
            <a:r>
              <a:rPr lang="he-IL" dirty="0" err="1"/>
              <a:t>הלומדה</a:t>
            </a:r>
            <a:r>
              <a:rPr lang="he-IL" dirty="0"/>
              <a:t> היא אמצעי טכני, אך עומדת מאחוריה כוונה אנושית מלאה. </a:t>
            </a:r>
          </a:p>
          <a:p>
            <a:pPr marL="0" indent="0">
              <a:buNone/>
            </a:pPr>
            <a:r>
              <a:rPr lang="he-IL" dirty="0"/>
              <a:t>במציאות היומיומית שלנו ידע שווה כוח :</a:t>
            </a:r>
          </a:p>
          <a:p>
            <a:pPr marL="0" indent="0">
              <a:buNone/>
            </a:pPr>
            <a:endParaRPr lang="he-IL" dirty="0"/>
          </a:p>
          <a:p>
            <a:pPr marL="514350" indent="-514350">
              <a:buAutoNum type="arabicPeriod"/>
            </a:pPr>
            <a:r>
              <a:rPr lang="he-IL" dirty="0"/>
              <a:t>כוח להימנע מראש לכניסה למצבים שעלולים להיות בעייתיים ולהוביל להטרדה מינית שלנו או של אחרות/ים.  </a:t>
            </a:r>
          </a:p>
          <a:p>
            <a:pPr marL="514350" indent="-514350">
              <a:buAutoNum type="arabicPeriod"/>
            </a:pPr>
            <a:r>
              <a:rPr lang="he-IL" dirty="0"/>
              <a:t>כוח לזהות הטרדה מינית ולדעת למי לפנות וכיצד ניתן לקבל או להגיש עזרה במהירות האפשרית. 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406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3DA9A3-6362-44B0-A981-72382229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כניסה ללומדה – דרך אתר שלומית: 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1EB3CE1-E454-4035-8D5B-026579D30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2" r="1679" b="8105"/>
          <a:stretch/>
        </p:blipFill>
        <p:spPr>
          <a:xfrm>
            <a:off x="0" y="971550"/>
            <a:ext cx="11987213" cy="5886450"/>
          </a:xfrm>
          <a:prstGeom prst="rect">
            <a:avLst/>
          </a:prstGeom>
        </p:spPr>
      </p:pic>
      <p:sp>
        <p:nvSpPr>
          <p:cNvPr id="5" name="חץ: ימינה 4">
            <a:extLst>
              <a:ext uri="{FF2B5EF4-FFF2-40B4-BE49-F238E27FC236}">
                <a16:creationId xmlns:a16="http://schemas.microsoft.com/office/drawing/2014/main" id="{F7C0B406-8E58-4C05-9E65-E56B5E84536D}"/>
              </a:ext>
            </a:extLst>
          </p:cNvPr>
          <p:cNvSpPr/>
          <p:nvPr/>
        </p:nvSpPr>
        <p:spPr>
          <a:xfrm rot="16200000">
            <a:off x="1311965" y="1961321"/>
            <a:ext cx="1086678" cy="4373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284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A3E150-C602-4DAF-9D97-39DFED59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0"/>
            <a:ext cx="9410700" cy="821094"/>
          </a:xfrm>
        </p:spPr>
        <p:txBody>
          <a:bodyPr>
            <a:noAutofit/>
          </a:bodyPr>
          <a:lstStyle/>
          <a:p>
            <a:r>
              <a:rPr lang="he-IL" sz="2400" b="1" dirty="0"/>
              <a:t>באזור האישי מגוללים למטה ולוחצים על העיגול "אזור אישי פעילים/</a:t>
            </a:r>
            <a:r>
              <a:rPr lang="he-IL" sz="2400" b="1" dirty="0" err="1"/>
              <a:t>ות</a:t>
            </a:r>
            <a:r>
              <a:rPr lang="he-IL" sz="2400" b="1" dirty="0"/>
              <a:t>"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A84146E-F913-403B-A003-098C65A02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10" t="9355" r="1914" b="11231"/>
          <a:stretch/>
        </p:blipFill>
        <p:spPr>
          <a:xfrm>
            <a:off x="5414962" y="963970"/>
            <a:ext cx="6329363" cy="375761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B068228-F77C-4528-AC16-B5E483E66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7" t="37494" r="16679" b="19360"/>
          <a:stretch/>
        </p:blipFill>
        <p:spPr>
          <a:xfrm>
            <a:off x="0" y="4186030"/>
            <a:ext cx="7138988" cy="2539125"/>
          </a:xfrm>
          <a:prstGeom prst="rect">
            <a:avLst/>
          </a:prstGeom>
        </p:spPr>
      </p:pic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75AE1E3C-AA54-480D-899D-005ED67137C9}"/>
              </a:ext>
            </a:extLst>
          </p:cNvPr>
          <p:cNvSpPr/>
          <p:nvPr/>
        </p:nvSpPr>
        <p:spPr>
          <a:xfrm rot="5400000">
            <a:off x="730526" y="3210339"/>
            <a:ext cx="1086678" cy="4373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964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EBD1C9-F3D9-48C1-8348-81BF8743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באזור האישי לפעילים/</a:t>
            </a:r>
            <a:r>
              <a:rPr lang="he-IL" dirty="0" err="1"/>
              <a:t>ות</a:t>
            </a:r>
            <a:r>
              <a:rPr lang="he-IL" dirty="0"/>
              <a:t> מגוללים למטה ל: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08B3CAF-1DDC-48E6-8F33-0C7FABF3B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" t="9661" r="27188" b="6228"/>
          <a:stretch/>
        </p:blipFill>
        <p:spPr>
          <a:xfrm>
            <a:off x="1842797" y="821094"/>
            <a:ext cx="7848599" cy="5401620"/>
          </a:xfrm>
          <a:prstGeom prst="rect">
            <a:avLst/>
          </a:prstGeom>
        </p:spPr>
      </p:pic>
      <p:sp>
        <p:nvSpPr>
          <p:cNvPr id="5" name="חץ: ימינה 4">
            <a:extLst>
              <a:ext uri="{FF2B5EF4-FFF2-40B4-BE49-F238E27FC236}">
                <a16:creationId xmlns:a16="http://schemas.microsoft.com/office/drawing/2014/main" id="{21DE351D-BB87-481E-B631-3A436E5653B2}"/>
              </a:ext>
            </a:extLst>
          </p:cNvPr>
          <p:cNvSpPr/>
          <p:nvPr/>
        </p:nvSpPr>
        <p:spPr>
          <a:xfrm rot="10800000">
            <a:off x="10064693" y="3775834"/>
            <a:ext cx="1086678" cy="4373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688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4A0CB72-B1D7-461C-8671-781FEF833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2314" r="6818" b="53543"/>
          <a:stretch/>
        </p:blipFill>
        <p:spPr>
          <a:xfrm>
            <a:off x="688182" y="828674"/>
            <a:ext cx="11313319" cy="49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1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A136AED-F831-4C20-8D52-B32E37F96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4" t="34783" r="4961" b="29366"/>
          <a:stretch/>
        </p:blipFill>
        <p:spPr>
          <a:xfrm>
            <a:off x="202180" y="886528"/>
            <a:ext cx="11787639" cy="477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6CFF752-F1CD-4B54-846A-DBDB99663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87" t="22282" r="7172" b="26546"/>
          <a:stretch/>
        </p:blipFill>
        <p:spPr>
          <a:xfrm>
            <a:off x="1783830" y="865682"/>
            <a:ext cx="9293902" cy="51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9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AB99A42-C63A-40A0-9A9D-7F0D0FD9B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9" t="8942" r="11722" b="11019"/>
          <a:stretch/>
        </p:blipFill>
        <p:spPr>
          <a:xfrm>
            <a:off x="2173574" y="821094"/>
            <a:ext cx="929390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2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DB7992-4D66-4743-A30E-BAF34E52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חשוב לדעת !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FFC0A6-CDFD-444B-AA9F-06390F2AA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02" y="950981"/>
            <a:ext cx="9466109" cy="517152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e-IL" dirty="0"/>
              <a:t>אנו בשלומית רואות חשיבות עליונה ביצירת </a:t>
            </a:r>
            <a:r>
              <a:rPr lang="he-IL" b="1" dirty="0"/>
              <a:t>סביבה מוגנת </a:t>
            </a:r>
            <a:r>
              <a:rPr lang="he-IL" dirty="0"/>
              <a:t>במקום השירות.  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ניתן </a:t>
            </a:r>
            <a:r>
              <a:rPr lang="he-IL" b="1" dirty="0"/>
              <a:t>לפנות לרכזת </a:t>
            </a:r>
            <a:r>
              <a:rPr lang="he-IL" dirty="0"/>
              <a:t>המלווה בכל מצב – </a:t>
            </a:r>
          </a:p>
          <a:p>
            <a:pPr marL="0" indent="0" algn="ctr">
              <a:buNone/>
            </a:pPr>
            <a:r>
              <a:rPr lang="he-IL" dirty="0"/>
              <a:t>על אחת כמה וכמה במקרה של הטרדה מינית (במקום השירות או מחוצה לו) 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בעמותה ישנה </a:t>
            </a:r>
            <a:r>
              <a:rPr lang="he-IL" b="1" dirty="0"/>
              <a:t>עובדת סוציאלית </a:t>
            </a:r>
            <a:r>
              <a:rPr lang="he-IL" dirty="0"/>
              <a:t>הממונה על טיפול במקרים של הטרדה מינית במקום השירות. </a:t>
            </a:r>
          </a:p>
          <a:p>
            <a:pPr marL="0" indent="0" algn="ctr">
              <a:buNone/>
            </a:pPr>
            <a:r>
              <a:rPr lang="he-IL" dirty="0"/>
              <a:t>ניתן לפנות אליה באופן ישיר או דרך הרכז/ת. </a:t>
            </a:r>
          </a:p>
          <a:p>
            <a:pPr marL="0" indent="0" algn="ctr">
              <a:buNone/>
            </a:pPr>
            <a:r>
              <a:rPr lang="he-IL" dirty="0"/>
              <a:t>תפקידה </a:t>
            </a:r>
            <a:r>
              <a:rPr lang="he-IL" b="1" dirty="0"/>
              <a:t>לוודא כי מקום השירות מטפל </a:t>
            </a:r>
            <a:r>
              <a:rPr lang="he-IL" dirty="0"/>
              <a:t>באירוע ומעניק תמיכה וליווי ראויים.  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 err="1"/>
              <a:t>הלומדה</a:t>
            </a:r>
            <a:r>
              <a:rPr lang="he-IL" dirty="0"/>
              <a:t> נועדה להקנות לכן/ם </a:t>
            </a:r>
            <a:r>
              <a:rPr lang="he-IL" b="1" dirty="0"/>
              <a:t>הכרות והבנה של החוק </a:t>
            </a:r>
          </a:p>
          <a:p>
            <a:pPr marL="0" indent="0" algn="ctr">
              <a:buNone/>
            </a:pPr>
            <a:r>
              <a:rPr lang="he-IL" dirty="0"/>
              <a:t>ויכולת לזהות </a:t>
            </a:r>
            <a:r>
              <a:rPr lang="he-IL" b="1" dirty="0"/>
              <a:t>מהי הטרדה או פגיעה </a:t>
            </a:r>
            <a:r>
              <a:rPr lang="he-IL" dirty="0"/>
              <a:t>ומהן </a:t>
            </a:r>
            <a:r>
              <a:rPr lang="he-IL" b="1" dirty="0"/>
              <a:t>הזכויות שלכן/ם </a:t>
            </a:r>
            <a:r>
              <a:rPr lang="he-IL" dirty="0"/>
              <a:t>במקום השירות.  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אנו נעשה כל שביכולתנו בכדי לסייע </a:t>
            </a:r>
            <a:r>
              <a:rPr lang="he-IL" b="1" dirty="0"/>
              <a:t>לתחושת הביטחון והמוגנות </a:t>
            </a:r>
            <a:r>
              <a:rPr lang="he-IL" dirty="0"/>
              <a:t>שלכן/ם </a:t>
            </a:r>
          </a:p>
          <a:p>
            <a:pPr marL="0" indent="0" algn="ctr">
              <a:buNone/>
            </a:pPr>
            <a:r>
              <a:rPr lang="he-IL" dirty="0"/>
              <a:t>במהלך השירות הלאומי-אזרחי.  </a:t>
            </a:r>
          </a:p>
        </p:txBody>
      </p:sp>
    </p:spTree>
    <p:extLst>
      <p:ext uri="{BB962C8B-B14F-4D97-AF65-F5344CB8AC3E}">
        <p14:creationId xmlns:p14="http://schemas.microsoft.com/office/powerpoint/2010/main" val="242185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3A5DB0-757B-40C9-BEB6-FD075C05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9" y="2327482"/>
            <a:ext cx="6119191" cy="2203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9600" b="1" dirty="0"/>
              <a:t>שאלות ? </a:t>
            </a:r>
          </a:p>
        </p:txBody>
      </p:sp>
    </p:spTree>
    <p:extLst>
      <p:ext uri="{BB962C8B-B14F-4D97-AF65-F5344CB8AC3E}">
        <p14:creationId xmlns:p14="http://schemas.microsoft.com/office/powerpoint/2010/main" val="372225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8142351-3CC2-4A2F-88C7-4610AB597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7" y="1491870"/>
            <a:ext cx="10515600" cy="3199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8800" dirty="0"/>
              <a:t>ברוכות/ים הבאות/ים </a:t>
            </a:r>
          </a:p>
          <a:p>
            <a:pPr marL="0" indent="0" algn="ctr">
              <a:buNone/>
            </a:pPr>
            <a:r>
              <a:rPr lang="he-IL" sz="8800" dirty="0"/>
              <a:t>למפגש כניסה לארגון ! </a:t>
            </a:r>
          </a:p>
        </p:txBody>
      </p:sp>
    </p:spTree>
    <p:extLst>
      <p:ext uri="{BB962C8B-B14F-4D97-AF65-F5344CB8AC3E}">
        <p14:creationId xmlns:p14="http://schemas.microsoft.com/office/powerpoint/2010/main" val="3124897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7051EE-8133-4B85-B3A5-A0AE5627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יחידה רביעית – אז איך היה?</a:t>
            </a:r>
            <a:r>
              <a:rPr lang="en-US" dirty="0"/>
              <a:t> </a:t>
            </a:r>
            <a:r>
              <a:rPr lang="he-IL" dirty="0"/>
              <a:t>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5DD6641-2089-4C62-957D-6C09972C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604" y="2066292"/>
            <a:ext cx="7457661" cy="21235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7200" b="1" dirty="0"/>
              <a:t>סיכום יום הכשרה </a:t>
            </a:r>
          </a:p>
          <a:p>
            <a:pPr marL="0" indent="0" algn="ctr">
              <a:buNone/>
            </a:pPr>
            <a:r>
              <a:rPr lang="he-IL" sz="7200" b="1" dirty="0"/>
              <a:t>מפגש כניסה לארגון </a:t>
            </a:r>
          </a:p>
        </p:txBody>
      </p:sp>
    </p:spTree>
    <p:extLst>
      <p:ext uri="{BB962C8B-B14F-4D97-AF65-F5344CB8AC3E}">
        <p14:creationId xmlns:p14="http://schemas.microsoft.com/office/powerpoint/2010/main" val="160675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1012FD-ED46-4543-A78E-4E2AB8F0C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בהצלחה ונתראה בקרוב! </a:t>
            </a:r>
          </a:p>
        </p:txBody>
      </p:sp>
    </p:spTree>
    <p:extLst>
      <p:ext uri="{BB962C8B-B14F-4D97-AF65-F5344CB8AC3E}">
        <p14:creationId xmlns:p14="http://schemas.microsoft.com/office/powerpoint/2010/main" val="208373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7C97B8-BD86-47D7-AFD6-1F95A49F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לו"ז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82FADE-5F55-4E7D-896F-2DB22F90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5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09:00 – 09:30  התכנסות והרשמה </a:t>
            </a:r>
          </a:p>
          <a:p>
            <a:pPr marL="0" indent="0">
              <a:buNone/>
            </a:pPr>
            <a:r>
              <a:rPr lang="he-IL" dirty="0"/>
              <a:t>09:30 – 11:00  תפיסת תפקיד</a:t>
            </a:r>
          </a:p>
          <a:p>
            <a:pPr marL="0" indent="0">
              <a:buNone/>
            </a:pPr>
            <a:r>
              <a:rPr lang="he-IL" dirty="0"/>
              <a:t>11:00 – 11:15  הפסקה</a:t>
            </a:r>
          </a:p>
          <a:p>
            <a:pPr marL="0" indent="0">
              <a:buNone/>
            </a:pPr>
            <a:r>
              <a:rPr lang="he-IL" dirty="0"/>
              <a:t>11:15 – 12:15  ממשקי העבודה </a:t>
            </a:r>
          </a:p>
          <a:p>
            <a:pPr marL="0" indent="0">
              <a:buNone/>
            </a:pPr>
            <a:r>
              <a:rPr lang="he-IL" dirty="0"/>
              <a:t>12:15 – 12:45  הפסקת צהריים </a:t>
            </a:r>
          </a:p>
          <a:p>
            <a:pPr marL="0" indent="0">
              <a:buNone/>
            </a:pPr>
            <a:r>
              <a:rPr lang="he-IL" dirty="0"/>
              <a:t>12:45 – 13:45  תקשורת אפקטיבית </a:t>
            </a:r>
          </a:p>
          <a:p>
            <a:pPr marL="0" indent="0">
              <a:buNone/>
            </a:pPr>
            <a:r>
              <a:rPr lang="he-IL" dirty="0"/>
              <a:t>13:45 – 14:00  הפסקה </a:t>
            </a:r>
          </a:p>
          <a:p>
            <a:pPr marL="0" indent="0">
              <a:buNone/>
            </a:pPr>
            <a:r>
              <a:rPr lang="he-IL" dirty="0"/>
              <a:t>14:00 – 15:00  הסבר והכוונה ללומדה למניעת הטרדה מינית וסיכום.  </a:t>
            </a:r>
          </a:p>
        </p:txBody>
      </p:sp>
    </p:spTree>
    <p:extLst>
      <p:ext uri="{BB962C8B-B14F-4D97-AF65-F5344CB8AC3E}">
        <p14:creationId xmlns:p14="http://schemas.microsoft.com/office/powerpoint/2010/main" val="63658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D7C957-0F57-4ED4-BB9E-5131C9EA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יחידה ראשונה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7632CA2-8B50-40B5-AE32-3E1A0D817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035"/>
            <a:ext cx="10515600" cy="13175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7200" dirty="0"/>
              <a:t>הכרות קצרה </a:t>
            </a:r>
            <a:r>
              <a:rPr lang="he-IL" sz="7200" dirty="0">
                <a:sym typeface="Wingdings" panose="05000000000000000000" pitchFamily="2" charset="2"/>
              </a:rPr>
              <a:t> 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110161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131B86-9E35-47A2-8AD4-270C13F3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יחידה רביעית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CB34BE9-8E66-42A1-8394-7D9964C7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6025"/>
            <a:ext cx="10515600" cy="12477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e-IL" sz="7200" dirty="0"/>
              <a:t>החוק למניעת הטרדה מינית</a:t>
            </a:r>
          </a:p>
          <a:p>
            <a:pPr marL="0" indent="0" algn="ctr">
              <a:buNone/>
            </a:pPr>
            <a:r>
              <a:rPr lang="he-IL" sz="4600" dirty="0"/>
              <a:t>הסבר ראשוני והכוונה ללומדה  </a:t>
            </a:r>
          </a:p>
          <a:p>
            <a:pPr marL="0" indent="0" algn="ctr">
              <a:buNone/>
            </a:pPr>
            <a:endParaRPr lang="he-IL" sz="7200" dirty="0"/>
          </a:p>
          <a:p>
            <a:pPr marL="0" indent="0" algn="ctr">
              <a:buNone/>
            </a:pP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282676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19A190-2A53-49CA-8FA9-F8A59185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החוק למניעת הטרדה מינית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D7C504F-35F9-4CB3-9391-F4DD91C6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9991"/>
            <a:ext cx="10515600" cy="5018018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מטרת החוק </a:t>
            </a:r>
          </a:p>
          <a:p>
            <a:pPr marL="0" indent="0">
              <a:buNone/>
            </a:pPr>
            <a:r>
              <a:rPr lang="he-IL" b="1" dirty="0"/>
              <a:t>"לאסור הטרדה מינית כדי להגן על כבודו של אדם, על חירותו ועל פרטיותו וכדי לקדם שוויון בין המינים"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החוק מגדיר את </a:t>
            </a:r>
            <a:r>
              <a:rPr lang="he-IL" b="1" dirty="0"/>
              <a:t>סוגי ההתנהגות </a:t>
            </a:r>
            <a:r>
              <a:rPr lang="he-IL" dirty="0"/>
              <a:t>המהווים הטרדה מינית </a:t>
            </a:r>
          </a:p>
          <a:p>
            <a:pPr marL="0" indent="0">
              <a:buNone/>
            </a:pPr>
            <a:r>
              <a:rPr lang="he-IL" dirty="0"/>
              <a:t>וקובע שהתנהגות כזו היא בגדר </a:t>
            </a:r>
            <a:r>
              <a:rPr lang="he-IL" b="1" u="sng" dirty="0"/>
              <a:t>עבירה פלילית </a:t>
            </a:r>
            <a:r>
              <a:rPr lang="he-IL" dirty="0"/>
              <a:t>שעונשה מאסר.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בנוסף, החוק </a:t>
            </a:r>
            <a:r>
              <a:rPr lang="he-IL" b="1" dirty="0"/>
              <a:t>מגדיר את דרכי הפעולה </a:t>
            </a:r>
            <a:r>
              <a:rPr lang="he-IL" dirty="0"/>
              <a:t>העומדות בפני המוטרד/ת </a:t>
            </a:r>
          </a:p>
          <a:p>
            <a:pPr marL="0" indent="0">
              <a:buNone/>
            </a:pPr>
            <a:r>
              <a:rPr lang="he-IL" dirty="0"/>
              <a:t>(הליך פנים ארגוני, הליך פלילי והליך אזרחי)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138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CA59C3-4199-44FB-A2ED-00AFC30F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מעשים המהווים הטרדה מינית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41225F7-FC86-42DE-9804-77F2B3B5D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53331"/>
            <a:ext cx="11049000" cy="46041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סחיטה באיומים -  כאשר המעשה שהאדם נדרש לעשותו הוא בעל אופי מיני.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מעשים מגונים.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הצעות חוזרות בעלות אופי מיני.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התייחסויות למיניותו של האדם.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התייחסות מבזה או משפילה המופנית לאדם ביחס למינו או למיניותו,        לרבות נטייתו המינית.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פרסום תצלום, סרט או הקלטה של אדם ללא הסכמתו.  </a:t>
            </a:r>
            <a:endParaRPr lang="he-IL" b="1" dirty="0"/>
          </a:p>
          <a:p>
            <a:pPr marL="0" indent="0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sz="2400" b="1" dirty="0">
                <a:solidFill>
                  <a:srgbClr val="FF0000"/>
                </a:solidFill>
              </a:rPr>
              <a:t>בלומדה יש פירוט והסבר על כל אחד מהמעשים -  והכְוונה לדרכי הפעולה מולם. </a:t>
            </a:r>
          </a:p>
        </p:txBody>
      </p:sp>
    </p:spTree>
    <p:extLst>
      <p:ext uri="{BB962C8B-B14F-4D97-AF65-F5344CB8AC3E}">
        <p14:creationId xmlns:p14="http://schemas.microsoft.com/office/powerpoint/2010/main" val="15726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BCD2F1-E632-49DF-A84C-7C3A15B7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נלמד מה הזכויות שלנו?</a:t>
            </a:r>
            <a:r>
              <a:rPr lang="en-US" dirty="0"/>
              <a:t> </a:t>
            </a:r>
            <a:r>
              <a:rPr lang="he-IL" dirty="0"/>
              <a:t>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B887D1F-6C46-4030-B8E6-6FE2C2C65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35" y="1003777"/>
            <a:ext cx="10515600" cy="47079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he-IL" sz="3500" dirty="0"/>
              <a:t>עמותת שלומית </a:t>
            </a:r>
            <a:r>
              <a:rPr lang="he-IL" sz="3500" b="1" dirty="0"/>
              <a:t>מחויבת על פי חוק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he-IL" sz="3500" dirty="0"/>
              <a:t>ליידע את בני/</a:t>
            </a:r>
            <a:r>
              <a:rPr lang="he-IL" sz="3500" dirty="0" err="1"/>
              <a:t>ות</a:t>
            </a:r>
            <a:r>
              <a:rPr lang="he-IL" sz="3500" dirty="0"/>
              <a:t> השירות על תוכן החוק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he-IL" sz="3500" dirty="0"/>
              <a:t>ועל הזכויות המוגנות בו.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he-IL" sz="4000" dirty="0"/>
              <a:t>כעמותה העובדת עם אוכלוסייה גדולה מאוד ברחבי הארץ בחרנו להעביר את ההכשרה בנושא החוק </a:t>
            </a:r>
            <a:r>
              <a:rPr lang="he-IL" sz="4000" b="1" dirty="0"/>
              <a:t>דרך לומדה</a:t>
            </a:r>
            <a:r>
              <a:rPr lang="he-IL" sz="4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0643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3F24E7-BCBC-4431-AB34-2ED4A1C9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זאת אומרת "לומדה"?</a:t>
            </a:r>
            <a:r>
              <a:rPr lang="en-US" dirty="0"/>
              <a:t> </a:t>
            </a:r>
            <a:r>
              <a:rPr lang="he-IL" dirty="0"/>
              <a:t>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286C405-E3F7-458A-860D-A786F7E2D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/>
              <a:t>תוכנת מחשב שמטרתה </a:t>
            </a:r>
          </a:p>
          <a:p>
            <a:pPr marL="0" indent="0" algn="ctr">
              <a:buNone/>
            </a:pPr>
            <a:r>
              <a:rPr lang="he-IL" dirty="0"/>
              <a:t>הקניית ידע ומיומנויות מוגדרות למשתמש/ת בה בנושא מסוים. 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 err="1"/>
              <a:t>הלומדה</a:t>
            </a:r>
            <a:r>
              <a:rPr lang="he-IL" dirty="0"/>
              <a:t> מאפשרת להתקדם בקצב אישי, </a:t>
            </a:r>
          </a:p>
          <a:p>
            <a:pPr marL="0" indent="0" algn="ctr">
              <a:buNone/>
            </a:pPr>
            <a:r>
              <a:rPr lang="he-IL" dirty="0"/>
              <a:t>לעצור ולחזור על פי הצורך על חומר לא ברור ככל שתרצו.  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 err="1"/>
              <a:t>הלומדה</a:t>
            </a:r>
            <a:r>
              <a:rPr lang="he-IL" dirty="0"/>
              <a:t> מאפשרת קבלת משוב על מידת השליטה בידע </a:t>
            </a:r>
          </a:p>
          <a:p>
            <a:pPr marL="0" indent="0" algn="ctr">
              <a:buNone/>
            </a:pPr>
            <a:r>
              <a:rPr lang="he-IL" dirty="0"/>
              <a:t>באמצעות בדיקת הבנת התוכן.  </a:t>
            </a:r>
          </a:p>
        </p:txBody>
      </p:sp>
    </p:spTree>
    <p:extLst>
      <p:ext uri="{BB962C8B-B14F-4D97-AF65-F5344CB8AC3E}">
        <p14:creationId xmlns:p14="http://schemas.microsoft.com/office/powerpoint/2010/main" val="2464106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523</Words>
  <Application>Microsoft Office PowerPoint</Application>
  <PresentationFormat>מסך רחב</PresentationFormat>
  <Paragraphs>78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מפגש כניסה לארגון  </vt:lpstr>
      <vt:lpstr>מצגת של PowerPoint‏</vt:lpstr>
      <vt:lpstr>לו"ז</vt:lpstr>
      <vt:lpstr>יחידה ראשונה </vt:lpstr>
      <vt:lpstr>יחידה רביעית </vt:lpstr>
      <vt:lpstr>החוק למניעת הטרדה מינית </vt:lpstr>
      <vt:lpstr>מעשים המהווים הטרדה מינית </vt:lpstr>
      <vt:lpstr>איך נלמד מה הזכויות שלנו?  </vt:lpstr>
      <vt:lpstr>מה זאת אומרת "לומדה"?  </vt:lpstr>
      <vt:lpstr>מצגת של PowerPoint‏</vt:lpstr>
      <vt:lpstr>כניסה ללומדה – דרך אתר שלומית:  </vt:lpstr>
      <vt:lpstr>באזור האישי מגוללים למטה ולוחצים על העיגול "אזור אישי פעילים/ות" </vt:lpstr>
      <vt:lpstr>באזור האישי לפעילים/ות מגוללים למטה ל: </vt:lpstr>
      <vt:lpstr>מצגת של PowerPoint‏</vt:lpstr>
      <vt:lpstr>מצגת של PowerPoint‏</vt:lpstr>
      <vt:lpstr>מצגת של PowerPoint‏</vt:lpstr>
      <vt:lpstr>מצגת של PowerPoint‏</vt:lpstr>
      <vt:lpstr>חשוב לדעת !</vt:lpstr>
      <vt:lpstr>מצגת של PowerPoint‏</vt:lpstr>
      <vt:lpstr>יחידה רביעית – אז איך היה?  </vt:lpstr>
      <vt:lpstr>בהצלחה ונתראה בקרוב!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משוב יום ארגוני</dc:title>
  <dc:creator>דקלה בר אורין</dc:creator>
  <cp:lastModifiedBy>דקלה בר אורין</cp:lastModifiedBy>
  <cp:revision>5</cp:revision>
  <dcterms:created xsi:type="dcterms:W3CDTF">2018-10-21T07:38:52Z</dcterms:created>
  <dcterms:modified xsi:type="dcterms:W3CDTF">2018-11-04T09:43:53Z</dcterms:modified>
</cp:coreProperties>
</file>