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73152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3144" y="66"/>
      </p:cViewPr>
      <p:guideLst>
        <p:guide orient="horz" pos="345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95781"/>
            <a:ext cx="6217920" cy="382016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63261"/>
            <a:ext cx="5486400" cy="2649219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212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55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84200"/>
            <a:ext cx="1577340" cy="929894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84200"/>
            <a:ext cx="4640580" cy="9298941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51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15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735583"/>
            <a:ext cx="6309360" cy="456437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343143"/>
            <a:ext cx="6309360" cy="24002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29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921000"/>
            <a:ext cx="3108960" cy="6962141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921000"/>
            <a:ext cx="3108960" cy="6962141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618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84202"/>
            <a:ext cx="6309360" cy="2120901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689861"/>
            <a:ext cx="3094672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4008120"/>
            <a:ext cx="3094672" cy="5895341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689861"/>
            <a:ext cx="3109913" cy="131825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4008120"/>
            <a:ext cx="3109913" cy="5895341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870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56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20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79882"/>
            <a:ext cx="3703320" cy="779780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7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31520"/>
            <a:ext cx="2359342" cy="256032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79882"/>
            <a:ext cx="3703320" cy="779780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291840"/>
            <a:ext cx="2359342" cy="609854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46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84202"/>
            <a:ext cx="63093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921000"/>
            <a:ext cx="63093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7936-093F-4A24-9041-38C2E280619D}" type="datetimeFigureOut">
              <a:rPr lang="he-IL" smtClean="0"/>
              <a:t>י"ג/חשון/תשע"ט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10170162"/>
            <a:ext cx="16459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F4D2-62B7-4183-A1F1-1B3FA67D3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277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1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731520" rtl="1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r" defTabSz="73152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r" defTabSz="731520" rtl="1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4C6CCB9-7D6A-4664-852A-3D2A61C6D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10972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2B5A24-417B-4651-97FD-E085C58630FB}"/>
              </a:ext>
            </a:extLst>
          </p:cNvPr>
          <p:cNvSpPr txBox="1"/>
          <p:nvPr/>
        </p:nvSpPr>
        <p:spPr>
          <a:xfrm>
            <a:off x="2101758" y="5329365"/>
            <a:ext cx="313898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15.11.18</a:t>
            </a:r>
          </a:p>
          <a:p>
            <a:pPr algn="ctr"/>
            <a:r>
              <a:rPr lang="he-IL" sz="3200" dirty="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יום חמישי</a:t>
            </a:r>
          </a:p>
          <a:p>
            <a:pPr algn="ctr"/>
            <a:r>
              <a:rPr lang="he-IL" sz="3200" dirty="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9:00-15:00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F8AFE3-4E2F-4C1F-83B1-AC7478ECD1E4}"/>
              </a:ext>
            </a:extLst>
          </p:cNvPr>
          <p:cNvSpPr txBox="1"/>
          <p:nvPr/>
        </p:nvSpPr>
        <p:spPr>
          <a:xfrm>
            <a:off x="1791268" y="6882852"/>
            <a:ext cx="3715603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2200" dirty="0"/>
              <a:t>סמינר הקיבוצים-קמפוס צפון</a:t>
            </a:r>
          </a:p>
          <a:p>
            <a:r>
              <a:rPr lang="he-IL" sz="2200" dirty="0"/>
              <a:t>רח' שושנה </a:t>
            </a:r>
            <a:r>
              <a:rPr lang="he-IL" sz="2200" dirty="0" err="1"/>
              <a:t>פרסיץ</a:t>
            </a:r>
            <a:r>
              <a:rPr lang="he-IL" sz="2200" dirty="0"/>
              <a:t> 3, תל אביב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687F1-335D-4131-B7D6-2F4E64037559}"/>
              </a:ext>
            </a:extLst>
          </p:cNvPr>
          <p:cNvSpPr txBox="1"/>
          <p:nvPr/>
        </p:nvSpPr>
        <p:spPr>
          <a:xfrm>
            <a:off x="1927747" y="7756591"/>
            <a:ext cx="35961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קווים: דן- 13,125 אגד- 26,71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825D16-D3D5-4773-AA14-0B2D2F1BAE4E}"/>
              </a:ext>
            </a:extLst>
          </p:cNvPr>
          <p:cNvSpPr txBox="1"/>
          <p:nvPr/>
        </p:nvSpPr>
        <p:spPr>
          <a:xfrm>
            <a:off x="2531658" y="9000811"/>
            <a:ext cx="22029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rgbClr val="003341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2400" dirty="0"/>
              <a:t>נתראה, דין</a:t>
            </a:r>
          </a:p>
        </p:txBody>
      </p:sp>
    </p:spTree>
    <p:extLst>
      <p:ext uri="{BB962C8B-B14F-4D97-AF65-F5344CB8AC3E}">
        <p14:creationId xmlns:p14="http://schemas.microsoft.com/office/powerpoint/2010/main" val="198565321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24</Words>
  <Application>Microsoft Office PowerPoint</Application>
  <PresentationFormat>מותאם אישית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Varela Round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אביגיל אפרתי</dc:creator>
  <cp:lastModifiedBy>אביגיל אפרתי</cp:lastModifiedBy>
  <cp:revision>4</cp:revision>
  <dcterms:created xsi:type="dcterms:W3CDTF">2018-10-22T06:06:07Z</dcterms:created>
  <dcterms:modified xsi:type="dcterms:W3CDTF">2018-10-22T08:46:33Z</dcterms:modified>
</cp:coreProperties>
</file>