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78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819C0-2215-457D-BA14-DFF32ADD8BB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D9437-213A-4F17-92CE-7E64C7572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8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2341983"/>
            <a:ext cx="7935686" cy="1073021"/>
          </a:xfrm>
        </p:spPr>
        <p:txBody>
          <a:bodyPr anchor="ctr">
            <a:normAutofit/>
          </a:bodyPr>
          <a:lstStyle>
            <a:lvl1pPr algn="r">
              <a:defRPr sz="4400" b="1">
                <a:solidFill>
                  <a:srgbClr val="0081C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602038"/>
            <a:ext cx="7935686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04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6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604" y="0"/>
            <a:ext cx="8853196" cy="82109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0081C7"/>
                </a:solidFill>
              </a:defRPr>
            </a:lvl1pPr>
            <a:lvl2pPr>
              <a:defRPr>
                <a:solidFill>
                  <a:srgbClr val="0081C7"/>
                </a:solidFill>
              </a:defRPr>
            </a:lvl2pPr>
            <a:lvl3pPr>
              <a:defRPr>
                <a:solidFill>
                  <a:srgbClr val="0081C7"/>
                </a:solidFill>
              </a:defRPr>
            </a:lvl3pPr>
            <a:lvl4pPr>
              <a:defRPr>
                <a:solidFill>
                  <a:srgbClr val="0081C7"/>
                </a:solidFill>
              </a:defRPr>
            </a:lvl4pPr>
            <a:lvl5pPr>
              <a:defRPr>
                <a:solidFill>
                  <a:srgbClr val="0081C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981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4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2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4E9F6-2DEA-414F-991F-4ED77E59B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עמותה להפעלת מתנדבים לשירות לאומי - אזרחי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4E9F6-2DEA-414F-991F-4ED77E59B3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0221" y="2332625"/>
            <a:ext cx="9709484" cy="107302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  <a:defRPr/>
            </a:pPr>
            <a:endParaRPr lang="he-IL" altLang="he-IL" sz="3200" dirty="0">
              <a:solidFill>
                <a:schemeClr val="accent5">
                  <a:lumMod val="75000"/>
                </a:schemeClr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4655" y="3769810"/>
            <a:ext cx="7935686" cy="1655762"/>
          </a:xfrm>
        </p:spPr>
        <p:txBody>
          <a:bodyPr>
            <a:normAutofit/>
          </a:bodyPr>
          <a:lstStyle/>
          <a:p>
            <a:pPr algn="ctr"/>
            <a:endParaRPr lang="he-IL" sz="3600" dirty="0">
              <a:solidFill>
                <a:schemeClr val="accent5">
                  <a:lumMod val="75000"/>
                </a:schemeClr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335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805910"/>
            <a:ext cx="1230565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sz="2000" b="1" dirty="0">
                <a:solidFill>
                  <a:srgbClr val="0070C0"/>
                </a:solidFill>
                <a:latin typeface="Varela Round" panose="00000500000000000000" pitchFamily="2" charset="-79"/>
                <a:ea typeface="Times New Roman" panose="02020603050405020304" pitchFamily="18" charset="0"/>
                <a:cs typeface="Varela Round" panose="00000500000000000000" pitchFamily="2" charset="-79"/>
              </a:rPr>
              <a:t> </a:t>
            </a:r>
            <a:endParaRPr lang="en-US" sz="800" dirty="0">
              <a:latin typeface="Varela Round" panose="00000500000000000000" pitchFamily="2" charset="-79"/>
              <a:ea typeface="Times New Roman" panose="02020603050405020304" pitchFamily="18" charset="0"/>
              <a:cs typeface="Varela Round" panose="00000500000000000000" pitchFamily="2" charset="-79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00604" y="0"/>
            <a:ext cx="8853196" cy="821094"/>
          </a:xfrm>
        </p:spPr>
        <p:txBody>
          <a:bodyPr/>
          <a:lstStyle/>
          <a:p>
            <a:endParaRPr lang="en-US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712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298" y="0"/>
            <a:ext cx="9509502" cy="821094"/>
          </a:xfrm>
        </p:spPr>
        <p:txBody>
          <a:bodyPr>
            <a:normAutofit/>
          </a:bodyPr>
          <a:lstStyle/>
          <a:p>
            <a:endParaRPr lang="en-US" sz="27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946" y="881141"/>
            <a:ext cx="4262521" cy="430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sz="32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רשימת סדנאות לבחירה</a:t>
            </a:r>
          </a:p>
          <a:p>
            <a:pPr marL="0" indent="0">
              <a:buNone/>
            </a:pPr>
            <a:endParaRPr lang="en-US" sz="32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872309"/>
              </p:ext>
            </p:extLst>
          </p:nvPr>
        </p:nvGraphicFramePr>
        <p:xfrm>
          <a:off x="709195" y="1203155"/>
          <a:ext cx="11214100" cy="49547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4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973">
                  <a:extLst>
                    <a:ext uri="{9D8B030D-6E8A-4147-A177-3AD203B41FA5}">
                      <a16:colId xmlns:a16="http://schemas.microsoft.com/office/drawing/2014/main" val="934492727"/>
                    </a:ext>
                  </a:extLst>
                </a:gridCol>
                <a:gridCol w="4248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1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824">
                <a:tc>
                  <a:txBody>
                    <a:bodyPr/>
                    <a:lstStyle/>
                    <a:p>
                      <a:pPr algn="r" rtl="1"/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901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649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 rtl="1">
                        <a:buFont typeface="Wingdings" panose="05000000000000000000" pitchFamily="2" charset="2"/>
                        <a:buChar char="ü"/>
                      </a:pPr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241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buFont typeface="Wingdings" panose="05000000000000000000" pitchFamily="2" charset="2"/>
                        <a:buNone/>
                      </a:pPr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901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buFont typeface="Wingdings" panose="05000000000000000000" pitchFamily="2" charset="2"/>
                        <a:buNone/>
                      </a:pPr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Wingdings" panose="05000000000000000000" pitchFamily="2" charset="2"/>
                        <a:buNone/>
                      </a:pPr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kern="1200" dirty="0">
                        <a:solidFill>
                          <a:schemeClr val="dk1"/>
                        </a:solidFill>
                        <a:latin typeface="Varela Round" panose="00000500000000000000" pitchFamily="2" charset="-79"/>
                        <a:ea typeface="+mn-ea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he-IL" sz="20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10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7</Words>
  <Application>Microsoft Office PowerPoint</Application>
  <PresentationFormat>מסך רחב</PresentationFormat>
  <Paragraphs>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Varela Round</vt:lpstr>
      <vt:lpstr>Wingdings</vt:lpstr>
      <vt:lpstr>Office Theme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עמותת שלומית</dc:title>
  <dc:creator>Yuval</dc:creator>
  <cp:lastModifiedBy>אביגיל אפרתי</cp:lastModifiedBy>
  <cp:revision>40</cp:revision>
  <dcterms:created xsi:type="dcterms:W3CDTF">2016-08-07T13:26:51Z</dcterms:created>
  <dcterms:modified xsi:type="dcterms:W3CDTF">2017-08-27T06:43:53Z</dcterms:modified>
</cp:coreProperties>
</file>